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49" r:id="rId2"/>
  </p:sldMasterIdLst>
  <p:notesMasterIdLst>
    <p:notesMasterId r:id="rId39"/>
  </p:notesMasterIdLst>
  <p:sldIdLst>
    <p:sldId id="362" r:id="rId3"/>
    <p:sldId id="349" r:id="rId4"/>
    <p:sldId id="360" r:id="rId5"/>
    <p:sldId id="355" r:id="rId6"/>
    <p:sldId id="357" r:id="rId7"/>
    <p:sldId id="279" r:id="rId8"/>
    <p:sldId id="318" r:id="rId9"/>
    <p:sldId id="361" r:id="rId10"/>
    <p:sldId id="327" r:id="rId11"/>
    <p:sldId id="350" r:id="rId12"/>
    <p:sldId id="280" r:id="rId13"/>
    <p:sldId id="339" r:id="rId14"/>
    <p:sldId id="340" r:id="rId15"/>
    <p:sldId id="316" r:id="rId16"/>
    <p:sldId id="314" r:id="rId17"/>
    <p:sldId id="311" r:id="rId18"/>
    <p:sldId id="341" r:id="rId19"/>
    <p:sldId id="356" r:id="rId20"/>
    <p:sldId id="331" r:id="rId21"/>
    <p:sldId id="319" r:id="rId22"/>
    <p:sldId id="345" r:id="rId23"/>
    <p:sldId id="342" r:id="rId24"/>
    <p:sldId id="344" r:id="rId25"/>
    <p:sldId id="320" r:id="rId26"/>
    <p:sldId id="323" r:id="rId27"/>
    <p:sldId id="322" r:id="rId28"/>
    <p:sldId id="353" r:id="rId29"/>
    <p:sldId id="321" r:id="rId30"/>
    <p:sldId id="310" r:id="rId31"/>
    <p:sldId id="351" r:id="rId32"/>
    <p:sldId id="315" r:id="rId33"/>
    <p:sldId id="346" r:id="rId34"/>
    <p:sldId id="348" r:id="rId35"/>
    <p:sldId id="328" r:id="rId36"/>
    <p:sldId id="337" r:id="rId37"/>
    <p:sldId id="336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EE0000"/>
    <a:srgbClr val="FF0000"/>
    <a:srgbClr val="990033"/>
    <a:srgbClr val="0DF1CB"/>
    <a:srgbClr val="FFCC00"/>
    <a:srgbClr val="11F39D"/>
    <a:srgbClr val="0066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248" autoAdjust="0"/>
    <p:restoredTop sz="94454" autoAdjust="0"/>
  </p:normalViewPr>
  <p:slideViewPr>
    <p:cSldViewPr snapToGrid="0">
      <p:cViewPr varScale="1">
        <p:scale>
          <a:sx n="161" d="100"/>
          <a:sy n="161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06"/>
    </p:cViewPr>
  </p:sorterViewPr>
  <p:notesViewPr>
    <p:cSldViewPr snapToGrid="0">
      <p:cViewPr varScale="1">
        <p:scale>
          <a:sx n="70" d="100"/>
          <a:sy n="70" d="100"/>
        </p:scale>
        <p:origin x="-2676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D30C41-3B35-423A-96A6-32425C06AC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8FA2C7-8545-468A-B231-44AF266DB7C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C1635A3-742C-4F9F-BE7C-D48852AD24E3}" type="slidenum">
              <a:rPr lang="en-US" altLang="en-US" sz="1200"/>
              <a:pPr algn="r" eaLnBrk="1" hangingPunct="1"/>
              <a:t>1</a:t>
            </a:fld>
            <a:endParaRPr lang="en-US" altLang="en-US" sz="1200"/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A1BBF7-419C-4C75-821C-43A6F209F04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9D3B4E-355A-4B17-8C2C-5C32157890D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7EC9C9-AB37-47BD-B25C-D43C505849C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A90517-ACB2-40A6-88F1-F1D5D46E13D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4060E7-699D-4546-B8C0-B88957BE3BA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BA4F75-41A8-4713-9F3E-36E19457AFC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3BE5CE-F46E-448E-A878-655EB6AFB21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4B304C-C346-4BFF-9A4F-7F5F9BF8786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3FCAF1-B2EE-460E-A41B-23840DEA5B3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C6F389-279A-4898-BD30-476CB441678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EFADFE-C6D9-463A-A424-F55D6F82871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A57F76-DABA-44A0-8B5C-C0AD51B3574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68D403-3D00-4F26-BF88-16ECA8BA672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0BA893-4EAA-47A4-B15E-08195E16231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0D12DB-3253-458D-9820-86E1C2C5E60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75E13C-F039-48E8-B7EA-374C84E12AE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127B26-CAC8-461C-B5C5-6D1BB12EEC9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BAF77B-13AF-4164-BEFE-DD2B14A4262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617399-DD38-438D-A262-F0F94FA47D6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2B8F34-2774-45DA-B146-36CB0FED24C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7AA404-4059-48CD-B4CE-11E10EC17275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197516-1755-481B-B2F8-676686A4E37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5835A5-861A-4BA6-B580-B95B2F17AF86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049A6F-5B15-476D-B629-E71F1D567DB3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BC487B-DA10-4E0E-9F99-EEA836880F5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D05801-E0DE-44B4-84AA-89A44FD30E2B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6B13FA-A663-4661-90CB-7CC6610EFA87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D83B8A-DEDD-4A1D-B283-AD27D0AA3C4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E3DD40-39F3-4CB3-9C64-C02C54CD225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560948-21EA-4C97-A56E-320A823CAA0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A308D8-6318-4379-B68A-22E8395707A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C95F6A-0D8D-40DA-B767-55A5D7A1415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FA5BE1-F4A9-4601-A7B0-BA497328D65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837A02-F81C-40C1-BD6A-B13627E6170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BB339E-87A3-4B42-A5AD-BCC5BD05A1E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8F623-C8E0-412B-906C-BFACB67146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0819B-881A-4259-AFE7-EC7A38D461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4CE3B-4D1F-408C-9411-214E26C6A3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B5551-382D-43D4-BD13-0B4A0B9CB4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DE2FC-9D5D-47B4-9A10-5143C4EBDC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3A025-A937-4583-BDA6-C04A4DB706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8BAE1-746B-4553-8B5D-E4AECA79C9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28A39-422A-406E-9AE9-72B1F0E9F3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8243A-B278-451D-8BE4-7082FDF5A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E877F-D088-4079-A9BA-39D62A00AD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A0B61-6D86-4C35-85A8-83DE0BED4A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9B37E-1765-4D95-AFC1-C7395D96CF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09F26-4BF7-41E9-89DB-69D38A3030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8FC69-3F1F-45C8-B0D9-F31D3B8EF4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DD71D-E9D0-45B3-9D8C-8824FB19D3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B79BB-85D1-4AB9-BE53-EA36AAA4E7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52F9C-3CBC-40D0-9A81-E4D87AE2BE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E52AF-F6F5-4634-A476-0A3328B6DD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8AEBE-1FF0-46D4-B0F1-1935FF87AC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DF6B7-D9F5-41DB-91C3-6844D6F553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72040-52D1-4B5E-85C2-51E8B43B04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5504D-9049-432A-8018-30626BBF6B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0000AA"/>
            </a:gs>
            <a:gs pos="50000">
              <a:srgbClr val="0000FF"/>
            </a:gs>
            <a:gs pos="100000">
              <a:srgbClr val="0000A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970C113-F863-4BEC-859C-931711857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0000AA"/>
            </a:gs>
            <a:gs pos="50000">
              <a:srgbClr val="0000FF"/>
            </a:gs>
            <a:gs pos="100000">
              <a:srgbClr val="0000A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45905B-74F8-42CF-9DCB-2C860F044A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upload.wikimedia.org/wikipedia/commons/a/a7/Stop_sign_MUTCD.svg" TargetMode="External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upload.wikimedia.org/wikipedia/commons/a/a7/Stop_sign_MUTCD.svg" TargetMode="External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weplay.com/football/cleats/102818.jpg&amp;imgrefurl=http://www.weplay.com/football/cleats/&amp;h=180&amp;w=240&amp;sz=10&amp;hl=en&amp;start=27&amp;um=1&amp;tbnid=PVLp0RlvxFsKtM:&amp;tbnh=83&amp;tbnw=110&amp;prev=/images?q=football+cleat&amp;start=18&amp;ndsp=18&amp;svnum=10&amp;um=1&amp;hl=en&amp;rls=DKUS,DKUS:2006-31,DKUS:en&amp;sa=N" TargetMode="External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hyperlink" Target="http://images.google.com/imgres?imgurl=http://www.terrehaute.in.gov/Dept_Police/images/PoliceBadge.bmp&amp;imgrefurl=http://www.terrehaute.in.gov/Dept_Police/dpt_d_police.htm&amp;h=528&amp;w=370&amp;sz=574&amp;hl=en&amp;start=11&amp;um=1&amp;tbnid=XkMG3FoM1FHXwM:&amp;tbnh=132&amp;tbnw=93&amp;prev=/images?q=police+badge&amp;svnum=10&amp;um=1&amp;hl=en&amp;rls=DKUS,DKUS:2006-31,DKUS:en&amp;sa=G" TargetMode="External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inzluvsteelers.com/storage/bill-cowher1.jpg" TargetMode="External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401638" y="3409950"/>
            <a:ext cx="8294687" cy="173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</a:t>
            </a:r>
          </a:p>
          <a:p>
            <a:pPr algn="ctr" eaLnBrk="1" hangingPunct="1">
              <a:defRPr/>
            </a:pPr>
            <a:r>
              <a:rPr lang="en-US" alt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FHSAA  Football</a:t>
            </a:r>
          </a:p>
          <a:p>
            <a:pPr algn="ctr" eaLnBrk="1" hangingPunct="1">
              <a:defRPr/>
            </a:pPr>
            <a:r>
              <a:rPr lang="en-US" alt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Man Mechanics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50838" y="12922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pic>
        <p:nvPicPr>
          <p:cNvPr id="4100" name="Picture 7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300" y="1019175"/>
            <a:ext cx="6129338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 rot="-5400000">
            <a:off x="4359276" y="406400"/>
            <a:ext cx="444500" cy="1749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179388" y="1060450"/>
            <a:ext cx="352901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Cover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Zone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- 4 Corners Version</a:t>
            </a:r>
          </a:p>
          <a:p>
            <a:pPr eaLnBrk="1" hangingPunct="1">
              <a:defRPr/>
            </a:pPr>
            <a:endParaRPr lang="en-US" altLang="en-US" sz="1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225550" y="1944688"/>
            <a:ext cx="6854825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044700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882900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5422900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6286500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2" name="Text Box 10"/>
          <p:cNvSpPr txBox="1">
            <a:spLocks noChangeArrowheads="1"/>
          </p:cNvSpPr>
          <p:nvPr/>
        </p:nvSpPr>
        <p:spPr bwMode="auto">
          <a:xfrm>
            <a:off x="3990975" y="10795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1657350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3 5</a:t>
            </a:r>
          </a:p>
        </p:txBody>
      </p:sp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2482850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3333750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4 5</a:t>
            </a:r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>
            <a:off x="4159250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5032375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4 5</a:t>
            </a:r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590232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1958975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19589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2809875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809875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3648075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36480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486275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44862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5337175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53371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6213475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6213475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41" name="Text Box 29"/>
          <p:cNvSpPr txBox="1">
            <a:spLocks noChangeArrowheads="1"/>
          </p:cNvSpPr>
          <p:nvPr/>
        </p:nvSpPr>
        <p:spPr bwMode="auto">
          <a:xfrm>
            <a:off x="1606550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2542" name="Text Box 30"/>
          <p:cNvSpPr txBox="1">
            <a:spLocks noChangeArrowheads="1"/>
          </p:cNvSpPr>
          <p:nvPr/>
        </p:nvSpPr>
        <p:spPr bwMode="auto">
          <a:xfrm>
            <a:off x="2393950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2543" name="Text Box 31"/>
          <p:cNvSpPr txBox="1">
            <a:spLocks noChangeArrowheads="1"/>
          </p:cNvSpPr>
          <p:nvPr/>
        </p:nvSpPr>
        <p:spPr bwMode="auto">
          <a:xfrm>
            <a:off x="3244850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2544" name="Text Box 32"/>
          <p:cNvSpPr txBox="1">
            <a:spLocks noChangeArrowheads="1"/>
          </p:cNvSpPr>
          <p:nvPr/>
        </p:nvSpPr>
        <p:spPr bwMode="auto">
          <a:xfrm rot="10800000">
            <a:off x="5599113" y="49974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2545" name="Text Box 33"/>
          <p:cNvSpPr txBox="1">
            <a:spLocks noChangeArrowheads="1"/>
          </p:cNvSpPr>
          <p:nvPr/>
        </p:nvSpPr>
        <p:spPr bwMode="auto">
          <a:xfrm flipV="1">
            <a:off x="6470650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22562" name="Group 34"/>
          <p:cNvGrpSpPr>
            <a:grpSpLocks/>
          </p:cNvGrpSpPr>
          <p:nvPr/>
        </p:nvGrpSpPr>
        <p:grpSpPr bwMode="auto">
          <a:xfrm rot="5400000">
            <a:off x="1956594" y="6039644"/>
            <a:ext cx="217488" cy="730250"/>
            <a:chOff x="3204" y="3720"/>
            <a:chExt cx="113" cy="420"/>
          </a:xfrm>
        </p:grpSpPr>
        <p:grpSp>
          <p:nvGrpSpPr>
            <p:cNvPr id="22611" name="Group 3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2616" name="AutoShape 3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2617" name="Oval 3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2612" name="Line 3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13" name="Line 3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14" name="Line 4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15" name="Oval 4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22563" name="Group 42"/>
          <p:cNvGrpSpPr>
            <a:grpSpLocks/>
          </p:cNvGrpSpPr>
          <p:nvPr/>
        </p:nvGrpSpPr>
        <p:grpSpPr bwMode="auto">
          <a:xfrm rot="5400000">
            <a:off x="2264569" y="5963444"/>
            <a:ext cx="268288" cy="571500"/>
            <a:chOff x="3248" y="3589"/>
            <a:chExt cx="169" cy="360"/>
          </a:xfrm>
        </p:grpSpPr>
        <p:sp>
          <p:nvSpPr>
            <p:cNvPr id="22608" name="Rectangle 4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2609" name="Text Box 4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22610" name="Line 4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64" name="Group 46"/>
          <p:cNvGrpSpPr>
            <a:grpSpLocks/>
          </p:cNvGrpSpPr>
          <p:nvPr/>
        </p:nvGrpSpPr>
        <p:grpSpPr bwMode="auto">
          <a:xfrm rot="5400000" flipH="1">
            <a:off x="1694656" y="5834857"/>
            <a:ext cx="192087" cy="730250"/>
            <a:chOff x="3204" y="3720"/>
            <a:chExt cx="113" cy="420"/>
          </a:xfrm>
        </p:grpSpPr>
        <p:grpSp>
          <p:nvGrpSpPr>
            <p:cNvPr id="22601" name="Group 4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2606" name="AutoShape 4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2607" name="Oval 4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2602" name="Line 5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03" name="Line 5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04" name="Line 5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05" name="Oval 5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192566" name="Text Box 54"/>
          <p:cNvSpPr txBox="1">
            <a:spLocks noChangeArrowheads="1"/>
          </p:cNvSpPr>
          <p:nvPr/>
        </p:nvSpPr>
        <p:spPr bwMode="auto">
          <a:xfrm>
            <a:off x="1773238" y="141288"/>
            <a:ext cx="562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Pregame Field Policing</a:t>
            </a:r>
          </a:p>
        </p:txBody>
      </p:sp>
      <p:sp>
        <p:nvSpPr>
          <p:cNvPr id="22566" name="Line 55"/>
          <p:cNvSpPr>
            <a:spLocks noChangeShapeType="1"/>
          </p:cNvSpPr>
          <p:nvPr/>
        </p:nvSpPr>
        <p:spPr bwMode="auto">
          <a:xfrm>
            <a:off x="7202488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7" name="Line 56"/>
          <p:cNvSpPr>
            <a:spLocks noChangeShapeType="1"/>
          </p:cNvSpPr>
          <p:nvPr/>
        </p:nvSpPr>
        <p:spPr bwMode="auto">
          <a:xfrm>
            <a:off x="7129463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8" name="Line 57"/>
          <p:cNvSpPr>
            <a:spLocks noChangeShapeType="1"/>
          </p:cNvSpPr>
          <p:nvPr/>
        </p:nvSpPr>
        <p:spPr bwMode="auto">
          <a:xfrm>
            <a:off x="7129463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0" name="Text Box 58"/>
          <p:cNvSpPr txBox="1">
            <a:spLocks noChangeArrowheads="1"/>
          </p:cNvSpPr>
          <p:nvPr/>
        </p:nvSpPr>
        <p:spPr bwMode="auto">
          <a:xfrm>
            <a:off x="6818313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3 5</a:t>
            </a:r>
          </a:p>
        </p:txBody>
      </p:sp>
      <p:sp>
        <p:nvSpPr>
          <p:cNvPr id="192571" name="Text Box 59"/>
          <p:cNvSpPr txBox="1">
            <a:spLocks noChangeArrowheads="1"/>
          </p:cNvSpPr>
          <p:nvPr/>
        </p:nvSpPr>
        <p:spPr bwMode="auto">
          <a:xfrm flipV="1">
            <a:off x="7386638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22571" name="Text Box 60"/>
          <p:cNvSpPr txBox="1">
            <a:spLocks noChangeArrowheads="1"/>
          </p:cNvSpPr>
          <p:nvPr/>
        </p:nvSpPr>
        <p:spPr bwMode="auto">
          <a:xfrm>
            <a:off x="1822450" y="2703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2573" name="Text Box 61"/>
          <p:cNvSpPr txBox="1">
            <a:spLocks noChangeArrowheads="1"/>
          </p:cNvSpPr>
          <p:nvPr/>
        </p:nvSpPr>
        <p:spPr bwMode="auto">
          <a:xfrm>
            <a:off x="1849438" y="243681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92574" name="Text Box 62"/>
          <p:cNvSpPr txBox="1">
            <a:spLocks noChangeArrowheads="1"/>
          </p:cNvSpPr>
          <p:nvPr/>
        </p:nvSpPr>
        <p:spPr bwMode="auto">
          <a:xfrm>
            <a:off x="2701925" y="24257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92575" name="Text Box 63"/>
          <p:cNvSpPr txBox="1">
            <a:spLocks noChangeArrowheads="1"/>
          </p:cNvSpPr>
          <p:nvPr/>
        </p:nvSpPr>
        <p:spPr bwMode="auto">
          <a:xfrm>
            <a:off x="3527425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92576" name="Text Box 64"/>
          <p:cNvSpPr txBox="1">
            <a:spLocks noChangeArrowheads="1"/>
          </p:cNvSpPr>
          <p:nvPr/>
        </p:nvSpPr>
        <p:spPr bwMode="auto">
          <a:xfrm>
            <a:off x="4378325" y="24511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92577" name="Text Box 65"/>
          <p:cNvSpPr txBox="1">
            <a:spLocks noChangeArrowheads="1"/>
          </p:cNvSpPr>
          <p:nvPr/>
        </p:nvSpPr>
        <p:spPr bwMode="auto">
          <a:xfrm>
            <a:off x="5241925" y="24511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92578" name="Text Box 66"/>
          <p:cNvSpPr txBox="1">
            <a:spLocks noChangeArrowheads="1"/>
          </p:cNvSpPr>
          <p:nvPr/>
        </p:nvSpPr>
        <p:spPr bwMode="auto">
          <a:xfrm>
            <a:off x="6118225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92579" name="Text Box 67"/>
          <p:cNvSpPr txBox="1">
            <a:spLocks noChangeArrowheads="1"/>
          </p:cNvSpPr>
          <p:nvPr/>
        </p:nvSpPr>
        <p:spPr bwMode="auto">
          <a:xfrm>
            <a:off x="7019925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22579" name="Line 68"/>
          <p:cNvSpPr>
            <a:spLocks noChangeShapeType="1"/>
          </p:cNvSpPr>
          <p:nvPr/>
        </p:nvSpPr>
        <p:spPr bwMode="auto">
          <a:xfrm>
            <a:off x="3721100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80" name="Line 69"/>
          <p:cNvSpPr>
            <a:spLocks noChangeShapeType="1"/>
          </p:cNvSpPr>
          <p:nvPr/>
        </p:nvSpPr>
        <p:spPr bwMode="auto">
          <a:xfrm>
            <a:off x="4559300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581" name="Group 70"/>
          <p:cNvGrpSpPr>
            <a:grpSpLocks/>
          </p:cNvGrpSpPr>
          <p:nvPr/>
        </p:nvGrpSpPr>
        <p:grpSpPr bwMode="auto">
          <a:xfrm>
            <a:off x="2495550" y="6335713"/>
            <a:ext cx="647700" cy="215900"/>
            <a:chOff x="1880" y="3808"/>
            <a:chExt cx="408" cy="136"/>
          </a:xfrm>
        </p:grpSpPr>
        <p:sp>
          <p:nvSpPr>
            <p:cNvPr id="22598" name="Oval 71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2599" name="Oval 72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2600" name="Oval 73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22582" name="Rectangle 74"/>
          <p:cNvSpPr>
            <a:spLocks noChangeArrowheads="1"/>
          </p:cNvSpPr>
          <p:nvPr/>
        </p:nvSpPr>
        <p:spPr bwMode="auto">
          <a:xfrm>
            <a:off x="3717925" y="1941513"/>
            <a:ext cx="1698625" cy="3887787"/>
          </a:xfrm>
          <a:prstGeom prst="rect">
            <a:avLst/>
          </a:prstGeom>
          <a:solidFill>
            <a:srgbClr val="800080">
              <a:alpha val="3019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grpSp>
        <p:nvGrpSpPr>
          <p:cNvPr id="22583" name="Group 75"/>
          <p:cNvGrpSpPr>
            <a:grpSpLocks/>
          </p:cNvGrpSpPr>
          <p:nvPr/>
        </p:nvGrpSpPr>
        <p:grpSpPr bwMode="auto">
          <a:xfrm>
            <a:off x="3441700" y="5618163"/>
            <a:ext cx="612775" cy="457200"/>
            <a:chOff x="2359" y="3560"/>
            <a:chExt cx="386" cy="288"/>
          </a:xfrm>
        </p:grpSpPr>
        <p:sp>
          <p:nvSpPr>
            <p:cNvPr id="22596" name="Rectangle 7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2597" name="Text Box 7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22584" name="Group 78"/>
          <p:cNvGrpSpPr>
            <a:grpSpLocks/>
          </p:cNvGrpSpPr>
          <p:nvPr/>
        </p:nvGrpSpPr>
        <p:grpSpPr bwMode="auto">
          <a:xfrm>
            <a:off x="5167313" y="5616575"/>
            <a:ext cx="612775" cy="457200"/>
            <a:chOff x="2359" y="3560"/>
            <a:chExt cx="386" cy="288"/>
          </a:xfrm>
        </p:grpSpPr>
        <p:sp>
          <p:nvSpPr>
            <p:cNvPr id="22594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2595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2585" name="Group 81"/>
          <p:cNvGrpSpPr>
            <a:grpSpLocks/>
          </p:cNvGrpSpPr>
          <p:nvPr/>
        </p:nvGrpSpPr>
        <p:grpSpPr bwMode="auto">
          <a:xfrm>
            <a:off x="3482975" y="1712913"/>
            <a:ext cx="695325" cy="471487"/>
            <a:chOff x="598" y="1763"/>
            <a:chExt cx="438" cy="297"/>
          </a:xfrm>
        </p:grpSpPr>
        <p:sp>
          <p:nvSpPr>
            <p:cNvPr id="22592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2593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22586" name="Group 84"/>
          <p:cNvGrpSpPr>
            <a:grpSpLocks/>
          </p:cNvGrpSpPr>
          <p:nvPr/>
        </p:nvGrpSpPr>
        <p:grpSpPr bwMode="auto">
          <a:xfrm>
            <a:off x="5160963" y="1708150"/>
            <a:ext cx="612775" cy="457200"/>
            <a:chOff x="2359" y="3560"/>
            <a:chExt cx="386" cy="288"/>
          </a:xfrm>
        </p:grpSpPr>
        <p:sp>
          <p:nvSpPr>
            <p:cNvPr id="22590" name="Rectangle 8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2591" name="Text Box 8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2587" name="Group 87"/>
          <p:cNvGrpSpPr>
            <a:grpSpLocks/>
          </p:cNvGrpSpPr>
          <p:nvPr/>
        </p:nvGrpSpPr>
        <p:grpSpPr bwMode="auto">
          <a:xfrm>
            <a:off x="4286250" y="3557588"/>
            <a:ext cx="600075" cy="496887"/>
            <a:chOff x="589" y="2670"/>
            <a:chExt cx="378" cy="297"/>
          </a:xfrm>
        </p:grpSpPr>
        <p:sp>
          <p:nvSpPr>
            <p:cNvPr id="22588" name="Rectangle 88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2589" name="Text Box 89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9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033713" y="152400"/>
            <a:ext cx="2528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Coin Toss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7207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6" name="Rectangle 12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4587" name="Rectangle 13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4588" name="Rectangle 14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4589" name="Rectangle 15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4590" name="Line 23"/>
          <p:cNvSpPr>
            <a:spLocks noChangeShapeType="1"/>
          </p:cNvSpPr>
          <p:nvPr/>
        </p:nvSpPr>
        <p:spPr bwMode="auto">
          <a:xfrm>
            <a:off x="5292725" y="19351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1" name="Line 24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2" name="Line 25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24600" name="Line 5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1" name="Rectangle 56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4602" name="Line 5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3" name="Line 5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4" name="Line 5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5" name="Line 6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6" name="Line 6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7" name="Line 6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8" name="Line 6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9" name="Line 6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0" name="Line 6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1" name="Line 6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2" name="Line 6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3" name="Line 6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13" name="Text Box 6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31814" name="Text Box 7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31815" name="Text Box 7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24619" name="Group 89"/>
          <p:cNvGrpSpPr>
            <a:grpSpLocks/>
          </p:cNvGrpSpPr>
          <p:nvPr/>
        </p:nvGrpSpPr>
        <p:grpSpPr bwMode="auto">
          <a:xfrm>
            <a:off x="2984500" y="6045200"/>
            <a:ext cx="647700" cy="215900"/>
            <a:chOff x="1880" y="3808"/>
            <a:chExt cx="408" cy="136"/>
          </a:xfrm>
        </p:grpSpPr>
        <p:sp>
          <p:nvSpPr>
            <p:cNvPr id="24698" name="Oval 75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4699" name="Oval 76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4700" name="Oval 77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24620" name="Group 42"/>
          <p:cNvGrpSpPr>
            <a:grpSpLocks/>
          </p:cNvGrpSpPr>
          <p:nvPr/>
        </p:nvGrpSpPr>
        <p:grpSpPr bwMode="auto">
          <a:xfrm>
            <a:off x="6678613" y="5645150"/>
            <a:ext cx="600075" cy="471488"/>
            <a:chOff x="589" y="2670"/>
            <a:chExt cx="378" cy="297"/>
          </a:xfrm>
        </p:grpSpPr>
        <p:sp>
          <p:nvSpPr>
            <p:cNvPr id="24696" name="Rectangle 43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4697" name="Text Box 44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24621" name="Group 16"/>
          <p:cNvGrpSpPr>
            <a:grpSpLocks/>
          </p:cNvGrpSpPr>
          <p:nvPr/>
        </p:nvGrpSpPr>
        <p:grpSpPr bwMode="auto">
          <a:xfrm>
            <a:off x="7083425" y="1535113"/>
            <a:ext cx="387350" cy="228600"/>
            <a:chOff x="4240" y="2392"/>
            <a:chExt cx="244" cy="144"/>
          </a:xfrm>
        </p:grpSpPr>
        <p:sp>
          <p:nvSpPr>
            <p:cNvPr id="24690" name="AutoShape 17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4691" name="Line 18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2" name="Line 19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3" name="Line 20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4" name="Line 21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5" name="Line 22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77" name="Group 33"/>
          <p:cNvGrpSpPr>
            <a:grpSpLocks/>
          </p:cNvGrpSpPr>
          <p:nvPr/>
        </p:nvGrpSpPr>
        <p:grpSpPr bwMode="auto">
          <a:xfrm>
            <a:off x="5678488" y="1984375"/>
            <a:ext cx="442912" cy="471488"/>
            <a:chOff x="3796" y="2871"/>
            <a:chExt cx="279" cy="297"/>
          </a:xfrm>
        </p:grpSpPr>
        <p:sp>
          <p:nvSpPr>
            <p:cNvPr id="24688" name="Rectangle 34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4689" name="Text Box 35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4623" name="Group 39"/>
          <p:cNvGrpSpPr>
            <a:grpSpLocks/>
          </p:cNvGrpSpPr>
          <p:nvPr/>
        </p:nvGrpSpPr>
        <p:grpSpPr bwMode="auto">
          <a:xfrm>
            <a:off x="6648450" y="1571625"/>
            <a:ext cx="695325" cy="471488"/>
            <a:chOff x="598" y="1763"/>
            <a:chExt cx="438" cy="297"/>
          </a:xfrm>
        </p:grpSpPr>
        <p:sp>
          <p:nvSpPr>
            <p:cNvPr id="24686" name="Rectangle 40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4687" name="Text Box 41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24624" name="Group 90"/>
          <p:cNvGrpSpPr>
            <a:grpSpLocks/>
          </p:cNvGrpSpPr>
          <p:nvPr/>
        </p:nvGrpSpPr>
        <p:grpSpPr bwMode="auto">
          <a:xfrm rot="-5400000">
            <a:off x="3496469" y="6033294"/>
            <a:ext cx="179388" cy="666750"/>
            <a:chOff x="3204" y="3720"/>
            <a:chExt cx="113" cy="420"/>
          </a:xfrm>
        </p:grpSpPr>
        <p:grpSp>
          <p:nvGrpSpPr>
            <p:cNvPr id="24679" name="Group 91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4684" name="AutoShape 92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4685" name="Oval 93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4680" name="Line 94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" name="Line 95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" name="Line 96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3" name="Oval 97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24625" name="Group 98"/>
          <p:cNvGrpSpPr>
            <a:grpSpLocks/>
          </p:cNvGrpSpPr>
          <p:nvPr/>
        </p:nvGrpSpPr>
        <p:grpSpPr bwMode="auto">
          <a:xfrm rot="-5400000">
            <a:off x="2845594" y="6077744"/>
            <a:ext cx="268287" cy="631825"/>
            <a:chOff x="2930" y="3756"/>
            <a:chExt cx="169" cy="398"/>
          </a:xfrm>
        </p:grpSpPr>
        <p:sp>
          <p:nvSpPr>
            <p:cNvPr id="24676" name="Rectangle 99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4677" name="Text Box 100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24678" name="Line 101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26" name="Group 102"/>
          <p:cNvGrpSpPr>
            <a:grpSpLocks/>
          </p:cNvGrpSpPr>
          <p:nvPr/>
        </p:nvGrpSpPr>
        <p:grpSpPr bwMode="auto">
          <a:xfrm rot="-5400000">
            <a:off x="3380581" y="6177757"/>
            <a:ext cx="179387" cy="666750"/>
            <a:chOff x="3204" y="3720"/>
            <a:chExt cx="113" cy="420"/>
          </a:xfrm>
        </p:grpSpPr>
        <p:grpSp>
          <p:nvGrpSpPr>
            <p:cNvPr id="24669" name="Group 103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4674" name="AutoShape 104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4675" name="Oval 105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4670" name="Line 106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1" name="Line 107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Line 108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3" name="Oval 109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24627" name="Rectangle 110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1855" name="Text Box 111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grpSp>
        <p:nvGrpSpPr>
          <p:cNvPr id="31948" name="Group 204"/>
          <p:cNvGrpSpPr>
            <a:grpSpLocks/>
          </p:cNvGrpSpPr>
          <p:nvPr/>
        </p:nvGrpSpPr>
        <p:grpSpPr bwMode="auto">
          <a:xfrm>
            <a:off x="6173788" y="1987550"/>
            <a:ext cx="442912" cy="471488"/>
            <a:chOff x="3796" y="2871"/>
            <a:chExt cx="279" cy="297"/>
          </a:xfrm>
        </p:grpSpPr>
        <p:sp>
          <p:nvSpPr>
            <p:cNvPr id="24667" name="Rectangle 20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4668" name="Text Box 20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32008" name="Group 264"/>
          <p:cNvGrpSpPr>
            <a:grpSpLocks/>
          </p:cNvGrpSpPr>
          <p:nvPr/>
        </p:nvGrpSpPr>
        <p:grpSpPr bwMode="auto">
          <a:xfrm>
            <a:off x="5068888" y="5689600"/>
            <a:ext cx="612775" cy="457200"/>
            <a:chOff x="2359" y="3560"/>
            <a:chExt cx="386" cy="288"/>
          </a:xfrm>
        </p:grpSpPr>
        <p:sp>
          <p:nvSpPr>
            <p:cNvPr id="24665" name="Rectangle 26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4666" name="Text Box 26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32057" name="Text Box 313"/>
          <p:cNvSpPr txBox="1">
            <a:spLocks noChangeArrowheads="1"/>
          </p:cNvSpPr>
          <p:nvPr/>
        </p:nvSpPr>
        <p:spPr bwMode="auto">
          <a:xfrm>
            <a:off x="1946275" y="1941513"/>
            <a:ext cx="3236913" cy="11906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/>
              <a:t>Once you reach the hash,</a:t>
            </a:r>
          </a:p>
          <a:p>
            <a:pPr algn="ctr" eaLnBrk="1" hangingPunct="1"/>
            <a:r>
              <a:rPr lang="en-US" altLang="en-US" b="1"/>
              <a:t>direct the captains forward </a:t>
            </a:r>
          </a:p>
          <a:p>
            <a:pPr algn="ctr" eaLnBrk="1" hangingPunct="1"/>
            <a:r>
              <a:rPr lang="en-US" altLang="en-US" b="1"/>
              <a:t>then turn around and return</a:t>
            </a:r>
          </a:p>
          <a:p>
            <a:pPr algn="ctr" eaLnBrk="1" hangingPunct="1"/>
            <a:r>
              <a:rPr lang="en-US" altLang="en-US" b="1"/>
              <a:t>to the sideline</a:t>
            </a:r>
          </a:p>
        </p:txBody>
      </p:sp>
      <p:sp>
        <p:nvSpPr>
          <p:cNvPr id="32058" name="Line 314"/>
          <p:cNvSpPr>
            <a:spLocks noChangeShapeType="1"/>
          </p:cNvSpPr>
          <p:nvPr/>
        </p:nvSpPr>
        <p:spPr bwMode="auto">
          <a:xfrm>
            <a:off x="4445000" y="2971800"/>
            <a:ext cx="685800" cy="292100"/>
          </a:xfrm>
          <a:prstGeom prst="line">
            <a:avLst/>
          </a:prstGeom>
          <a:noFill/>
          <a:ln w="38100">
            <a:solidFill>
              <a:srgbClr val="EA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9" name="Text Box 315"/>
          <p:cNvSpPr txBox="1">
            <a:spLocks noChangeArrowheads="1"/>
          </p:cNvSpPr>
          <p:nvPr/>
        </p:nvSpPr>
        <p:spPr bwMode="auto">
          <a:xfrm>
            <a:off x="588963" y="106045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32076" name="Group 332"/>
          <p:cNvGrpSpPr>
            <a:grpSpLocks/>
          </p:cNvGrpSpPr>
          <p:nvPr/>
        </p:nvGrpSpPr>
        <p:grpSpPr bwMode="auto">
          <a:xfrm>
            <a:off x="5667375" y="5827713"/>
            <a:ext cx="936625" cy="304800"/>
            <a:chOff x="3570" y="3671"/>
            <a:chExt cx="590" cy="192"/>
          </a:xfrm>
        </p:grpSpPr>
        <p:grpSp>
          <p:nvGrpSpPr>
            <p:cNvPr id="24659" name="Group 83"/>
            <p:cNvGrpSpPr>
              <a:grpSpLocks/>
            </p:cNvGrpSpPr>
            <p:nvPr/>
          </p:nvGrpSpPr>
          <p:grpSpPr bwMode="auto">
            <a:xfrm>
              <a:off x="3608" y="3696"/>
              <a:ext cx="552" cy="136"/>
              <a:chOff x="3608" y="3696"/>
              <a:chExt cx="552" cy="136"/>
            </a:xfrm>
          </p:grpSpPr>
          <p:sp>
            <p:nvSpPr>
              <p:cNvPr id="24661" name="Oval 78"/>
              <p:cNvSpPr>
                <a:spLocks noChangeArrowheads="1"/>
              </p:cNvSpPr>
              <p:nvPr/>
            </p:nvSpPr>
            <p:spPr bwMode="auto">
              <a:xfrm>
                <a:off x="3608" y="3696"/>
                <a:ext cx="128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4662" name="Oval 79"/>
              <p:cNvSpPr>
                <a:spLocks noChangeArrowheads="1"/>
              </p:cNvSpPr>
              <p:nvPr/>
            </p:nvSpPr>
            <p:spPr bwMode="auto">
              <a:xfrm>
                <a:off x="3752" y="3696"/>
                <a:ext cx="128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4663" name="Oval 80"/>
              <p:cNvSpPr>
                <a:spLocks noChangeArrowheads="1"/>
              </p:cNvSpPr>
              <p:nvPr/>
            </p:nvSpPr>
            <p:spPr bwMode="auto">
              <a:xfrm>
                <a:off x="3896" y="3696"/>
                <a:ext cx="128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4664" name="Oval 81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128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4660" name="Text Box 316"/>
            <p:cNvSpPr txBox="1">
              <a:spLocks noChangeArrowheads="1"/>
            </p:cNvSpPr>
            <p:nvPr/>
          </p:nvSpPr>
          <p:spPr bwMode="auto">
            <a:xfrm>
              <a:off x="3570" y="3671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altLang="en-US" sz="1400" b="1"/>
                <a:t>T</a:t>
              </a:r>
            </a:p>
          </p:txBody>
        </p:sp>
      </p:grpSp>
      <p:grpSp>
        <p:nvGrpSpPr>
          <p:cNvPr id="32075" name="Group 331"/>
          <p:cNvGrpSpPr>
            <a:grpSpLocks/>
          </p:cNvGrpSpPr>
          <p:nvPr/>
        </p:nvGrpSpPr>
        <p:grpSpPr bwMode="auto">
          <a:xfrm>
            <a:off x="5668963" y="1625600"/>
            <a:ext cx="935037" cy="304800"/>
            <a:chOff x="3571" y="1024"/>
            <a:chExt cx="589" cy="192"/>
          </a:xfrm>
        </p:grpSpPr>
        <p:grpSp>
          <p:nvGrpSpPr>
            <p:cNvPr id="24653" name="Group 84"/>
            <p:cNvGrpSpPr>
              <a:grpSpLocks/>
            </p:cNvGrpSpPr>
            <p:nvPr/>
          </p:nvGrpSpPr>
          <p:grpSpPr bwMode="auto">
            <a:xfrm>
              <a:off x="3608" y="1048"/>
              <a:ext cx="552" cy="136"/>
              <a:chOff x="3608" y="3696"/>
              <a:chExt cx="552" cy="136"/>
            </a:xfrm>
          </p:grpSpPr>
          <p:sp>
            <p:nvSpPr>
              <p:cNvPr id="24655" name="Oval 85"/>
              <p:cNvSpPr>
                <a:spLocks noChangeArrowheads="1"/>
              </p:cNvSpPr>
              <p:nvPr/>
            </p:nvSpPr>
            <p:spPr bwMode="auto">
              <a:xfrm>
                <a:off x="3608" y="3696"/>
                <a:ext cx="128" cy="13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4656" name="Oval 86"/>
              <p:cNvSpPr>
                <a:spLocks noChangeArrowheads="1"/>
              </p:cNvSpPr>
              <p:nvPr/>
            </p:nvSpPr>
            <p:spPr bwMode="auto">
              <a:xfrm>
                <a:off x="3752" y="3696"/>
                <a:ext cx="128" cy="13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4657" name="Oval 87"/>
              <p:cNvSpPr>
                <a:spLocks noChangeArrowheads="1"/>
              </p:cNvSpPr>
              <p:nvPr/>
            </p:nvSpPr>
            <p:spPr bwMode="auto">
              <a:xfrm>
                <a:off x="3896" y="3696"/>
                <a:ext cx="128" cy="13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4658" name="Oval 88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128" cy="13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4654" name="Text Box 317"/>
            <p:cNvSpPr txBox="1">
              <a:spLocks noChangeArrowheads="1"/>
            </p:cNvSpPr>
            <p:nvPr/>
          </p:nvSpPr>
          <p:spPr bwMode="auto">
            <a:xfrm>
              <a:off x="3571" y="1024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altLang="en-US" sz="1400" b="1"/>
                <a:t>T</a:t>
              </a:r>
            </a:p>
          </p:txBody>
        </p:sp>
      </p:grpSp>
      <p:grpSp>
        <p:nvGrpSpPr>
          <p:cNvPr id="32077" name="Group 333"/>
          <p:cNvGrpSpPr>
            <a:grpSpLocks/>
          </p:cNvGrpSpPr>
          <p:nvPr/>
        </p:nvGrpSpPr>
        <p:grpSpPr bwMode="auto">
          <a:xfrm>
            <a:off x="5607050" y="6151563"/>
            <a:ext cx="871538" cy="482600"/>
            <a:chOff x="3532" y="3875"/>
            <a:chExt cx="549" cy="304"/>
          </a:xfrm>
        </p:grpSpPr>
        <p:grpSp>
          <p:nvGrpSpPr>
            <p:cNvPr id="24643" name="Group 48"/>
            <p:cNvGrpSpPr>
              <a:grpSpLocks/>
            </p:cNvGrpSpPr>
            <p:nvPr/>
          </p:nvGrpSpPr>
          <p:grpSpPr bwMode="auto">
            <a:xfrm>
              <a:off x="3532" y="4035"/>
              <a:ext cx="244" cy="144"/>
              <a:chOff x="4240" y="2392"/>
              <a:chExt cx="244" cy="144"/>
            </a:xfrm>
          </p:grpSpPr>
          <p:sp>
            <p:nvSpPr>
              <p:cNvPr id="24647" name="AutoShape 49"/>
              <p:cNvSpPr>
                <a:spLocks noChangeArrowheads="1"/>
              </p:cNvSpPr>
              <p:nvPr/>
            </p:nvSpPr>
            <p:spPr bwMode="auto">
              <a:xfrm>
                <a:off x="4240" y="2392"/>
                <a:ext cx="244" cy="144"/>
              </a:xfrm>
              <a:prstGeom prst="flowChartDecision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4648" name="Line 50"/>
              <p:cNvSpPr>
                <a:spLocks noChangeShapeType="1"/>
              </p:cNvSpPr>
              <p:nvPr/>
            </p:nvSpPr>
            <p:spPr bwMode="auto">
              <a:xfrm>
                <a:off x="4300" y="2464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9" name="Line 51"/>
              <p:cNvSpPr>
                <a:spLocks noChangeShapeType="1"/>
              </p:cNvSpPr>
              <p:nvPr/>
            </p:nvSpPr>
            <p:spPr bwMode="auto">
              <a:xfrm flipH="1">
                <a:off x="432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0" name="Line 52"/>
              <p:cNvSpPr>
                <a:spLocks noChangeShapeType="1"/>
              </p:cNvSpPr>
              <p:nvPr/>
            </p:nvSpPr>
            <p:spPr bwMode="auto">
              <a:xfrm>
                <a:off x="4348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1" name="Line 53"/>
              <p:cNvSpPr>
                <a:spLocks noChangeShapeType="1"/>
              </p:cNvSpPr>
              <p:nvPr/>
            </p:nvSpPr>
            <p:spPr bwMode="auto">
              <a:xfrm>
                <a:off x="4372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2" name="Line 54"/>
              <p:cNvSpPr>
                <a:spLocks noChangeShapeType="1"/>
              </p:cNvSpPr>
              <p:nvPr/>
            </p:nvSpPr>
            <p:spPr bwMode="auto">
              <a:xfrm>
                <a:off x="439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644" name="Group 263"/>
            <p:cNvGrpSpPr>
              <a:grpSpLocks/>
            </p:cNvGrpSpPr>
            <p:nvPr/>
          </p:nvGrpSpPr>
          <p:grpSpPr bwMode="auto">
            <a:xfrm>
              <a:off x="3695" y="3875"/>
              <a:ext cx="386" cy="288"/>
              <a:chOff x="2359" y="3560"/>
              <a:chExt cx="386" cy="288"/>
            </a:xfrm>
          </p:grpSpPr>
          <p:sp>
            <p:nvSpPr>
              <p:cNvPr id="24645" name="Rectangle 37"/>
              <p:cNvSpPr>
                <a:spLocks noChangeArrowheads="1"/>
              </p:cNvSpPr>
              <p:nvPr/>
            </p:nvSpPr>
            <p:spPr bwMode="auto">
              <a:xfrm>
                <a:off x="2402" y="3561"/>
                <a:ext cx="279" cy="2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4646" name="Text Box 38"/>
              <p:cNvSpPr txBox="1">
                <a:spLocks noChangeArrowheads="1"/>
              </p:cNvSpPr>
              <p:nvPr/>
            </p:nvSpPr>
            <p:spPr bwMode="auto">
              <a:xfrm>
                <a:off x="2359" y="3560"/>
                <a:ext cx="3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/>
                  <a:t>HL</a:t>
                </a:r>
              </a:p>
            </p:txBody>
          </p:sp>
        </p:grpSp>
      </p:grpSp>
      <p:pic>
        <p:nvPicPr>
          <p:cNvPr id="24637" name="Picture 330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078" name="AutoShape 334"/>
          <p:cNvSpPr>
            <a:spLocks noChangeArrowheads="1"/>
          </p:cNvSpPr>
          <p:nvPr/>
        </p:nvSpPr>
        <p:spPr bwMode="auto">
          <a:xfrm>
            <a:off x="5151438" y="5046663"/>
            <a:ext cx="598487" cy="758825"/>
          </a:xfrm>
          <a:custGeom>
            <a:avLst/>
            <a:gdLst>
              <a:gd name="T0" fmla="*/ 256297 w 21600"/>
              <a:gd name="T1" fmla="*/ 0 h 21600"/>
              <a:gd name="T2" fmla="*/ 84647 w 21600"/>
              <a:gd name="T3" fmla="*/ 758825 h 21600"/>
              <a:gd name="T4" fmla="*/ 269458 w 21600"/>
              <a:gd name="T5" fmla="*/ 291937 h 21600"/>
              <a:gd name="T6" fmla="*/ 433958 w 21600"/>
              <a:gd name="T7" fmla="*/ 501843 h 21600"/>
              <a:gd name="T8" fmla="*/ 598487 w 21600"/>
              <a:gd name="T9" fmla="*/ 29193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6" name="AutoShape 312"/>
          <p:cNvSpPr>
            <a:spLocks noChangeArrowheads="1"/>
          </p:cNvSpPr>
          <p:nvPr/>
        </p:nvSpPr>
        <p:spPr bwMode="auto">
          <a:xfrm rot="10800000" flipH="1">
            <a:off x="5138738" y="1947863"/>
            <a:ext cx="598487" cy="781050"/>
          </a:xfrm>
          <a:custGeom>
            <a:avLst/>
            <a:gdLst>
              <a:gd name="T0" fmla="*/ 256297 w 21600"/>
              <a:gd name="T1" fmla="*/ 0 h 21600"/>
              <a:gd name="T2" fmla="*/ 84647 w 21600"/>
              <a:gd name="T3" fmla="*/ 781050 h 21600"/>
              <a:gd name="T4" fmla="*/ 269458 w 21600"/>
              <a:gd name="T5" fmla="*/ 300487 h 21600"/>
              <a:gd name="T6" fmla="*/ 433958 w 21600"/>
              <a:gd name="T7" fmla="*/ 516542 h 21600"/>
              <a:gd name="T8" fmla="*/ 598487 w 21600"/>
              <a:gd name="T9" fmla="*/ 30048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011" name="Group 267"/>
          <p:cNvGrpSpPr>
            <a:grpSpLocks/>
          </p:cNvGrpSpPr>
          <p:nvPr/>
        </p:nvGrpSpPr>
        <p:grpSpPr bwMode="auto">
          <a:xfrm>
            <a:off x="5064125" y="1574800"/>
            <a:ext cx="612775" cy="457200"/>
            <a:chOff x="2359" y="3560"/>
            <a:chExt cx="386" cy="288"/>
          </a:xfrm>
        </p:grpSpPr>
        <p:sp>
          <p:nvSpPr>
            <p:cNvPr id="24641" name="Rectangle 2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4642" name="Text Box 2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46287E-6 L 1.11111E-6 0.252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21189E-7 L 0.00104 0.25214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319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2526 L -0.0467 0.252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25214 L 0.05121 0.25098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319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9901E-6 L 2.77778E-6 -0.16308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32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91626E-6 L 0.00104 -0.18991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32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9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98566E-6 L 3.33333E-6 -0.07102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32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16054E-6 L 0.00121 0.17372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32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8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56951E-7 L 0.00017 0.19385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32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2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17372 L -0.00087 0.00324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32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8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16308 L -0.00017 -0.00278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32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19385 L 0.00121 0.28961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32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18992 L 0.00208 -0.25978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32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7" grpId="0" animBg="1"/>
      <p:bldP spid="32057" grpId="1" animBg="1"/>
      <p:bldP spid="32058" grpId="0" animBg="1"/>
      <p:bldP spid="32058" grpId="1" animBg="1"/>
      <p:bldP spid="32078" grpId="0" animBg="1"/>
      <p:bldP spid="32078" grpId="1" animBg="1"/>
      <p:bldP spid="32056" grpId="0" animBg="1"/>
      <p:bldP spid="3205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588963" y="98425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3425" y="1924050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454525" y="19288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6635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6636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6637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5292725" y="192405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156325" y="19319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7029450" y="19319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6795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6795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6795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7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6797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6797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6797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6797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26667" name="Group 43"/>
          <p:cNvGrpSpPr>
            <a:grpSpLocks/>
          </p:cNvGrpSpPr>
          <p:nvPr/>
        </p:nvGrpSpPr>
        <p:grpSpPr bwMode="auto">
          <a:xfrm>
            <a:off x="2984500" y="6045200"/>
            <a:ext cx="647700" cy="215900"/>
            <a:chOff x="1880" y="3808"/>
            <a:chExt cx="408" cy="136"/>
          </a:xfrm>
        </p:grpSpPr>
        <p:sp>
          <p:nvSpPr>
            <p:cNvPr id="26733" name="Oval 44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734" name="Oval 45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735" name="Oval 46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26668" name="Group 47"/>
          <p:cNvGrpSpPr>
            <a:grpSpLocks/>
          </p:cNvGrpSpPr>
          <p:nvPr/>
        </p:nvGrpSpPr>
        <p:grpSpPr bwMode="auto">
          <a:xfrm>
            <a:off x="6921500" y="3641725"/>
            <a:ext cx="387350" cy="228600"/>
            <a:chOff x="4240" y="2392"/>
            <a:chExt cx="244" cy="144"/>
          </a:xfrm>
        </p:grpSpPr>
        <p:sp>
          <p:nvSpPr>
            <p:cNvPr id="26727" name="AutoShape 48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728" name="Line 49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29" name="Line 50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30" name="Line 51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31" name="Line 52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32" name="Line 53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69" name="Group 54"/>
          <p:cNvGrpSpPr>
            <a:grpSpLocks/>
          </p:cNvGrpSpPr>
          <p:nvPr/>
        </p:nvGrpSpPr>
        <p:grpSpPr bwMode="auto">
          <a:xfrm rot="-5400000">
            <a:off x="3496469" y="6033294"/>
            <a:ext cx="179388" cy="666750"/>
            <a:chOff x="3204" y="3720"/>
            <a:chExt cx="113" cy="420"/>
          </a:xfrm>
        </p:grpSpPr>
        <p:grpSp>
          <p:nvGrpSpPr>
            <p:cNvPr id="26720" name="Group 5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6725" name="AutoShape 5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6726" name="Oval 5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6721" name="Line 5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Line 5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23" name="Line 6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24" name="Oval 6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26670" name="Group 62"/>
          <p:cNvGrpSpPr>
            <a:grpSpLocks/>
          </p:cNvGrpSpPr>
          <p:nvPr/>
        </p:nvGrpSpPr>
        <p:grpSpPr bwMode="auto">
          <a:xfrm rot="-5400000">
            <a:off x="2845594" y="6077744"/>
            <a:ext cx="268287" cy="631825"/>
            <a:chOff x="2930" y="3756"/>
            <a:chExt cx="169" cy="398"/>
          </a:xfrm>
        </p:grpSpPr>
        <p:sp>
          <p:nvSpPr>
            <p:cNvPr id="26717" name="Rectangle 63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718" name="Text Box 64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26719" name="Line 65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71" name="Group 66"/>
          <p:cNvGrpSpPr>
            <a:grpSpLocks/>
          </p:cNvGrpSpPr>
          <p:nvPr/>
        </p:nvGrpSpPr>
        <p:grpSpPr bwMode="auto">
          <a:xfrm rot="-5400000">
            <a:off x="3380581" y="6177757"/>
            <a:ext cx="179387" cy="666750"/>
            <a:chOff x="3204" y="3720"/>
            <a:chExt cx="113" cy="420"/>
          </a:xfrm>
        </p:grpSpPr>
        <p:grpSp>
          <p:nvGrpSpPr>
            <p:cNvPr id="26710" name="Group 6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6715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6716" name="Oval 6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6711" name="Line 7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7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Line 7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14" name="Oval 7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26672" name="Rectangle 7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68011" name="Text Box 7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68012" name="Text Box 76"/>
          <p:cNvSpPr txBox="1">
            <a:spLocks noChangeArrowheads="1"/>
          </p:cNvSpPr>
          <p:nvPr/>
        </p:nvSpPr>
        <p:spPr bwMode="auto">
          <a:xfrm>
            <a:off x="1674813" y="165100"/>
            <a:ext cx="562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Coin Toss To Kick Off</a:t>
            </a:r>
          </a:p>
        </p:txBody>
      </p:sp>
      <p:sp>
        <p:nvSpPr>
          <p:cNvPr id="168013" name="Line 77"/>
          <p:cNvSpPr>
            <a:spLocks noChangeShapeType="1"/>
          </p:cNvSpPr>
          <p:nvPr/>
        </p:nvSpPr>
        <p:spPr bwMode="auto">
          <a:xfrm flipH="1" flipV="1">
            <a:off x="2282825" y="3787775"/>
            <a:ext cx="3178175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4" name="Line 78"/>
          <p:cNvSpPr>
            <a:spLocks noChangeShapeType="1"/>
          </p:cNvSpPr>
          <p:nvPr/>
        </p:nvSpPr>
        <p:spPr bwMode="auto">
          <a:xfrm flipH="1">
            <a:off x="2203450" y="4254500"/>
            <a:ext cx="351155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5" name="Line 79"/>
          <p:cNvSpPr>
            <a:spLocks noChangeShapeType="1"/>
          </p:cNvSpPr>
          <p:nvPr/>
        </p:nvSpPr>
        <p:spPr bwMode="auto">
          <a:xfrm flipH="1" flipV="1">
            <a:off x="2209800" y="1800225"/>
            <a:ext cx="3257550" cy="1520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6" name="Line 80"/>
          <p:cNvSpPr>
            <a:spLocks noChangeShapeType="1"/>
          </p:cNvSpPr>
          <p:nvPr/>
        </p:nvSpPr>
        <p:spPr bwMode="auto">
          <a:xfrm flipH="1">
            <a:off x="6149975" y="4470400"/>
            <a:ext cx="288925" cy="1149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7" name="Line 81"/>
          <p:cNvSpPr>
            <a:spLocks noChangeShapeType="1"/>
          </p:cNvSpPr>
          <p:nvPr/>
        </p:nvSpPr>
        <p:spPr bwMode="auto">
          <a:xfrm flipH="1" flipV="1">
            <a:off x="6156325" y="2146300"/>
            <a:ext cx="3175" cy="63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8" name="Line 82"/>
          <p:cNvSpPr>
            <a:spLocks noChangeShapeType="1"/>
          </p:cNvSpPr>
          <p:nvPr/>
        </p:nvSpPr>
        <p:spPr bwMode="auto">
          <a:xfrm>
            <a:off x="6851650" y="3375025"/>
            <a:ext cx="123825" cy="346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9" name="Line 83"/>
          <p:cNvSpPr>
            <a:spLocks noChangeShapeType="1"/>
          </p:cNvSpPr>
          <p:nvPr/>
        </p:nvSpPr>
        <p:spPr bwMode="auto">
          <a:xfrm>
            <a:off x="6731000" y="4010025"/>
            <a:ext cx="298450" cy="162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8020" name="Group 84"/>
          <p:cNvGrpSpPr>
            <a:grpSpLocks/>
          </p:cNvGrpSpPr>
          <p:nvPr/>
        </p:nvGrpSpPr>
        <p:grpSpPr bwMode="auto">
          <a:xfrm>
            <a:off x="7270750" y="3595688"/>
            <a:ext cx="307975" cy="336550"/>
            <a:chOff x="4601" y="2251"/>
            <a:chExt cx="194" cy="212"/>
          </a:xfrm>
        </p:grpSpPr>
        <p:grpSp>
          <p:nvGrpSpPr>
            <p:cNvPr id="26706" name="Group 85"/>
            <p:cNvGrpSpPr>
              <a:grpSpLocks noChangeAspect="1"/>
            </p:cNvGrpSpPr>
            <p:nvPr/>
          </p:nvGrpSpPr>
          <p:grpSpPr bwMode="auto">
            <a:xfrm>
              <a:off x="4622" y="2251"/>
              <a:ext cx="173" cy="212"/>
              <a:chOff x="3855" y="2096"/>
              <a:chExt cx="217" cy="264"/>
            </a:xfrm>
          </p:grpSpPr>
          <p:sp>
            <p:nvSpPr>
              <p:cNvPr id="26708" name="Oval 86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6709" name="Text Box 87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  <p:sp>
          <p:nvSpPr>
            <p:cNvPr id="26707" name="Text Box 88"/>
            <p:cNvSpPr txBox="1">
              <a:spLocks noChangeArrowheads="1"/>
            </p:cNvSpPr>
            <p:nvPr/>
          </p:nvSpPr>
          <p:spPr bwMode="auto">
            <a:xfrm>
              <a:off x="4601" y="2259"/>
              <a:ext cx="1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/>
              <a:r>
                <a:rPr lang="en-US" altLang="en-US" sz="1200" b="1"/>
                <a:t>K</a:t>
              </a:r>
            </a:p>
          </p:txBody>
        </p:sp>
      </p:grpSp>
      <p:grpSp>
        <p:nvGrpSpPr>
          <p:cNvPr id="168028" name="Group 92"/>
          <p:cNvGrpSpPr>
            <a:grpSpLocks/>
          </p:cNvGrpSpPr>
          <p:nvPr/>
        </p:nvGrpSpPr>
        <p:grpSpPr bwMode="auto">
          <a:xfrm>
            <a:off x="6319838" y="3028950"/>
            <a:ext cx="600075" cy="496888"/>
            <a:chOff x="589" y="2670"/>
            <a:chExt cx="378" cy="297"/>
          </a:xfrm>
        </p:grpSpPr>
        <p:sp>
          <p:nvSpPr>
            <p:cNvPr id="26704" name="Rectangle 93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705" name="Text Box 94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68037" name="Group 101"/>
          <p:cNvGrpSpPr>
            <a:grpSpLocks/>
          </p:cNvGrpSpPr>
          <p:nvPr/>
        </p:nvGrpSpPr>
        <p:grpSpPr bwMode="auto">
          <a:xfrm>
            <a:off x="6119813" y="4013200"/>
            <a:ext cx="612775" cy="457200"/>
            <a:chOff x="2359" y="3560"/>
            <a:chExt cx="386" cy="288"/>
          </a:xfrm>
        </p:grpSpPr>
        <p:sp>
          <p:nvSpPr>
            <p:cNvPr id="26702" name="Rectangle 10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703" name="Text Box 10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68043" name="Group 107"/>
          <p:cNvGrpSpPr>
            <a:grpSpLocks/>
          </p:cNvGrpSpPr>
          <p:nvPr/>
        </p:nvGrpSpPr>
        <p:grpSpPr bwMode="auto">
          <a:xfrm>
            <a:off x="6415088" y="3524250"/>
            <a:ext cx="442912" cy="471488"/>
            <a:chOff x="3796" y="2871"/>
            <a:chExt cx="279" cy="297"/>
          </a:xfrm>
        </p:grpSpPr>
        <p:sp>
          <p:nvSpPr>
            <p:cNvPr id="26700" name="Rectangle 108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701" name="Text Box 109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pic>
        <p:nvPicPr>
          <p:cNvPr id="26686" name="Picture 110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87" name="Rectangle 111"/>
          <p:cNvSpPr>
            <a:spLocks noChangeArrowheads="1"/>
          </p:cNvSpPr>
          <p:nvPr/>
        </p:nvSpPr>
        <p:spPr bwMode="auto">
          <a:xfrm>
            <a:off x="5486400" y="2924175"/>
            <a:ext cx="552450" cy="1255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grpSp>
        <p:nvGrpSpPr>
          <p:cNvPr id="168025" name="Group 89"/>
          <p:cNvGrpSpPr>
            <a:grpSpLocks/>
          </p:cNvGrpSpPr>
          <p:nvPr/>
        </p:nvGrpSpPr>
        <p:grpSpPr bwMode="auto">
          <a:xfrm>
            <a:off x="5662613" y="4013200"/>
            <a:ext cx="612775" cy="457200"/>
            <a:chOff x="2359" y="3560"/>
            <a:chExt cx="386" cy="288"/>
          </a:xfrm>
        </p:grpSpPr>
        <p:sp>
          <p:nvSpPr>
            <p:cNvPr id="26698" name="Rectangle 9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699" name="Text Box 9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68031" name="Group 95"/>
          <p:cNvGrpSpPr>
            <a:grpSpLocks/>
          </p:cNvGrpSpPr>
          <p:nvPr/>
        </p:nvGrpSpPr>
        <p:grpSpPr bwMode="auto">
          <a:xfrm>
            <a:off x="5441950" y="3044825"/>
            <a:ext cx="695325" cy="471488"/>
            <a:chOff x="598" y="1763"/>
            <a:chExt cx="438" cy="297"/>
          </a:xfrm>
        </p:grpSpPr>
        <p:sp>
          <p:nvSpPr>
            <p:cNvPr id="26696" name="Rectangle 96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697" name="Text Box 97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68034" name="Group 98"/>
          <p:cNvGrpSpPr>
            <a:grpSpLocks/>
          </p:cNvGrpSpPr>
          <p:nvPr/>
        </p:nvGrpSpPr>
        <p:grpSpPr bwMode="auto">
          <a:xfrm>
            <a:off x="5462588" y="3521075"/>
            <a:ext cx="442912" cy="471488"/>
            <a:chOff x="3796" y="2871"/>
            <a:chExt cx="279" cy="297"/>
          </a:xfrm>
        </p:grpSpPr>
        <p:sp>
          <p:nvSpPr>
            <p:cNvPr id="26694" name="Rectangle 9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695" name="Text Box 100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68040" name="Group 104"/>
          <p:cNvGrpSpPr>
            <a:grpSpLocks/>
          </p:cNvGrpSpPr>
          <p:nvPr/>
        </p:nvGrpSpPr>
        <p:grpSpPr bwMode="auto">
          <a:xfrm>
            <a:off x="5865813" y="2794000"/>
            <a:ext cx="612775" cy="457200"/>
            <a:chOff x="2359" y="3560"/>
            <a:chExt cx="386" cy="288"/>
          </a:xfrm>
        </p:grpSpPr>
        <p:sp>
          <p:nvSpPr>
            <p:cNvPr id="26692" name="Rectangle 10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6693" name="Text Box 10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6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6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6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39775 -0.00417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168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-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43229 0.28472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168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" y="14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4041E-6 L -0.40816 -0.25168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168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-12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0.00104 -0.15972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168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03073 0.23565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168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1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4271 0.30625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168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5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34883E-6 L 0.00938 0.06916 " pathEditMode="relative" rAng="0" ptsTypes="AA">
                                      <p:cBhvr>
                                        <p:cTn id="41" dur="5000" fill="hold"/>
                                        <p:tgtEl>
                                          <p:spTgt spid="168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168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168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168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168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168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168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168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16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13" grpId="0" animBg="1"/>
      <p:bldP spid="168013" grpId="1" animBg="1"/>
      <p:bldP spid="168014" grpId="0" animBg="1"/>
      <p:bldP spid="168014" grpId="1" animBg="1"/>
      <p:bldP spid="168015" grpId="0" animBg="1"/>
      <p:bldP spid="168015" grpId="1" animBg="1"/>
      <p:bldP spid="168016" grpId="0" animBg="1"/>
      <p:bldP spid="168016" grpId="1" animBg="1"/>
      <p:bldP spid="168017" grpId="0" animBg="1"/>
      <p:bldP spid="168017" grpId="1" animBg="1"/>
      <p:bldP spid="168018" grpId="0" animBg="1"/>
      <p:bldP spid="168018" grpId="1" animBg="1"/>
      <p:bldP spid="168019" grpId="0" animBg="1"/>
      <p:bldP spid="16801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588963" y="98425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8683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8684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8685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22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0023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0024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0025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0026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28715" name="Group 43"/>
          <p:cNvGrpSpPr>
            <a:grpSpLocks/>
          </p:cNvGrpSpPr>
          <p:nvPr/>
        </p:nvGrpSpPr>
        <p:grpSpPr bwMode="auto">
          <a:xfrm>
            <a:off x="2984500" y="6045200"/>
            <a:ext cx="647700" cy="215900"/>
            <a:chOff x="1880" y="3808"/>
            <a:chExt cx="408" cy="136"/>
          </a:xfrm>
        </p:grpSpPr>
        <p:sp>
          <p:nvSpPr>
            <p:cNvPr id="28814" name="Oval 44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815" name="Oval 45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816" name="Oval 46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170031" name="Group 47"/>
          <p:cNvGrpSpPr>
            <a:grpSpLocks/>
          </p:cNvGrpSpPr>
          <p:nvPr/>
        </p:nvGrpSpPr>
        <p:grpSpPr bwMode="auto">
          <a:xfrm>
            <a:off x="6921500" y="3630613"/>
            <a:ext cx="387350" cy="228600"/>
            <a:chOff x="4240" y="2392"/>
            <a:chExt cx="244" cy="144"/>
          </a:xfrm>
        </p:grpSpPr>
        <p:sp>
          <p:nvSpPr>
            <p:cNvPr id="28808" name="AutoShape 48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809" name="Line 49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10" name="Line 50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11" name="Line 51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12" name="Line 52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13" name="Line 53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17" name="Group 54"/>
          <p:cNvGrpSpPr>
            <a:grpSpLocks/>
          </p:cNvGrpSpPr>
          <p:nvPr/>
        </p:nvGrpSpPr>
        <p:grpSpPr bwMode="auto">
          <a:xfrm rot="-5400000">
            <a:off x="3496469" y="6033294"/>
            <a:ext cx="179388" cy="666750"/>
            <a:chOff x="3204" y="3720"/>
            <a:chExt cx="113" cy="420"/>
          </a:xfrm>
        </p:grpSpPr>
        <p:grpSp>
          <p:nvGrpSpPr>
            <p:cNvPr id="28801" name="Group 5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8806" name="AutoShape 5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8807" name="Oval 5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8802" name="Line 5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03" name="Line 5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04" name="Line 6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05" name="Oval 6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28718" name="Group 62"/>
          <p:cNvGrpSpPr>
            <a:grpSpLocks/>
          </p:cNvGrpSpPr>
          <p:nvPr/>
        </p:nvGrpSpPr>
        <p:grpSpPr bwMode="auto">
          <a:xfrm rot="-5400000">
            <a:off x="2845594" y="6077744"/>
            <a:ext cx="268287" cy="631825"/>
            <a:chOff x="2930" y="3756"/>
            <a:chExt cx="169" cy="398"/>
          </a:xfrm>
        </p:grpSpPr>
        <p:sp>
          <p:nvSpPr>
            <p:cNvPr id="28798" name="Rectangle 63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799" name="Text Box 64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28800" name="Line 65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19" name="Group 66"/>
          <p:cNvGrpSpPr>
            <a:grpSpLocks/>
          </p:cNvGrpSpPr>
          <p:nvPr/>
        </p:nvGrpSpPr>
        <p:grpSpPr bwMode="auto">
          <a:xfrm rot="-5400000">
            <a:off x="3380581" y="6177757"/>
            <a:ext cx="179387" cy="666750"/>
            <a:chOff x="3204" y="3720"/>
            <a:chExt cx="113" cy="420"/>
          </a:xfrm>
        </p:grpSpPr>
        <p:grpSp>
          <p:nvGrpSpPr>
            <p:cNvPr id="28791" name="Group 6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8796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8797" name="Oval 6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8792" name="Line 7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93" name="Line 7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94" name="Line 7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95" name="Oval 7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28720" name="Rectangle 7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0059" name="Text Box 7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grpSp>
        <p:nvGrpSpPr>
          <p:cNvPr id="170069" name="Group 85"/>
          <p:cNvGrpSpPr>
            <a:grpSpLocks/>
          </p:cNvGrpSpPr>
          <p:nvPr/>
        </p:nvGrpSpPr>
        <p:grpSpPr bwMode="auto">
          <a:xfrm>
            <a:off x="1830388" y="3559175"/>
            <a:ext cx="442912" cy="471488"/>
            <a:chOff x="3796" y="2871"/>
            <a:chExt cx="279" cy="297"/>
          </a:xfrm>
        </p:grpSpPr>
        <p:sp>
          <p:nvSpPr>
            <p:cNvPr id="28789" name="Rectangle 8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790" name="Text Box 8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70072" name="Group 88"/>
          <p:cNvGrpSpPr>
            <a:grpSpLocks/>
          </p:cNvGrpSpPr>
          <p:nvPr/>
        </p:nvGrpSpPr>
        <p:grpSpPr bwMode="auto">
          <a:xfrm>
            <a:off x="1712913" y="5962650"/>
            <a:ext cx="612775" cy="457200"/>
            <a:chOff x="2359" y="3560"/>
            <a:chExt cx="386" cy="288"/>
          </a:xfrm>
        </p:grpSpPr>
        <p:sp>
          <p:nvSpPr>
            <p:cNvPr id="28787" name="Rectangle 8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788" name="Text Box 9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70075" name="Group 91"/>
          <p:cNvGrpSpPr>
            <a:grpSpLocks/>
          </p:cNvGrpSpPr>
          <p:nvPr/>
        </p:nvGrpSpPr>
        <p:grpSpPr bwMode="auto">
          <a:xfrm>
            <a:off x="1733550" y="1311275"/>
            <a:ext cx="695325" cy="471488"/>
            <a:chOff x="598" y="1763"/>
            <a:chExt cx="438" cy="297"/>
          </a:xfrm>
        </p:grpSpPr>
        <p:sp>
          <p:nvSpPr>
            <p:cNvPr id="28785" name="Rectangle 9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786" name="Text Box 9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170078" name="Text Box 94"/>
          <p:cNvSpPr txBox="1">
            <a:spLocks noChangeArrowheads="1"/>
          </p:cNvSpPr>
          <p:nvPr/>
        </p:nvSpPr>
        <p:spPr bwMode="auto">
          <a:xfrm>
            <a:off x="3135313" y="152400"/>
            <a:ext cx="2528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Kick Off</a:t>
            </a:r>
          </a:p>
        </p:txBody>
      </p:sp>
      <p:sp>
        <p:nvSpPr>
          <p:cNvPr id="170079" name="Line 95"/>
          <p:cNvSpPr>
            <a:spLocks noChangeShapeType="1"/>
          </p:cNvSpPr>
          <p:nvPr/>
        </p:nvSpPr>
        <p:spPr bwMode="auto">
          <a:xfrm flipH="1">
            <a:off x="6438900" y="2235200"/>
            <a:ext cx="596900" cy="723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80" name="Line 96"/>
          <p:cNvSpPr>
            <a:spLocks noChangeShapeType="1"/>
          </p:cNvSpPr>
          <p:nvPr/>
        </p:nvSpPr>
        <p:spPr bwMode="auto">
          <a:xfrm flipH="1" flipV="1">
            <a:off x="6413500" y="4749800"/>
            <a:ext cx="558800" cy="850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70081" name="Picture 97" descr="MCj028128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3850" y="3013075"/>
            <a:ext cx="768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082" name="Picture 98" descr="MCj028128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1150" y="4321175"/>
            <a:ext cx="768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0083" name="Line 99"/>
          <p:cNvSpPr>
            <a:spLocks noChangeShapeType="1"/>
          </p:cNvSpPr>
          <p:nvPr/>
        </p:nvSpPr>
        <p:spPr bwMode="auto">
          <a:xfrm flipH="1">
            <a:off x="3873500" y="3225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84" name="Line 100"/>
          <p:cNvSpPr>
            <a:spLocks noChangeShapeType="1"/>
          </p:cNvSpPr>
          <p:nvPr/>
        </p:nvSpPr>
        <p:spPr bwMode="auto">
          <a:xfrm flipH="1">
            <a:off x="3873500" y="45339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85" name="Line 101"/>
          <p:cNvSpPr>
            <a:spLocks noChangeShapeType="1"/>
          </p:cNvSpPr>
          <p:nvPr/>
        </p:nvSpPr>
        <p:spPr bwMode="auto">
          <a:xfrm flipH="1">
            <a:off x="5513388" y="1943100"/>
            <a:ext cx="430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86" name="Line 102"/>
          <p:cNvSpPr>
            <a:spLocks noChangeShapeType="1"/>
          </p:cNvSpPr>
          <p:nvPr/>
        </p:nvSpPr>
        <p:spPr bwMode="auto">
          <a:xfrm flipH="1">
            <a:off x="5519738" y="5816600"/>
            <a:ext cx="3984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87" name="Rectangle 103"/>
          <p:cNvSpPr>
            <a:spLocks noChangeArrowheads="1"/>
          </p:cNvSpPr>
          <p:nvPr/>
        </p:nvSpPr>
        <p:spPr bwMode="auto">
          <a:xfrm>
            <a:off x="4013200" y="3886200"/>
            <a:ext cx="3949700" cy="1003300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0088" name="Rectangle 104"/>
          <p:cNvSpPr>
            <a:spLocks noChangeArrowheads="1"/>
          </p:cNvSpPr>
          <p:nvPr/>
        </p:nvSpPr>
        <p:spPr bwMode="auto">
          <a:xfrm>
            <a:off x="4013200" y="2870200"/>
            <a:ext cx="3949700" cy="1016000"/>
          </a:xfrm>
          <a:prstGeom prst="rect">
            <a:avLst/>
          </a:prstGeom>
          <a:solidFill>
            <a:schemeClr val="accent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grpSp>
        <p:nvGrpSpPr>
          <p:cNvPr id="170089" name="Group 105"/>
          <p:cNvGrpSpPr>
            <a:grpSpLocks/>
          </p:cNvGrpSpPr>
          <p:nvPr/>
        </p:nvGrpSpPr>
        <p:grpSpPr bwMode="auto">
          <a:xfrm>
            <a:off x="2035175" y="4511675"/>
            <a:ext cx="1993900" cy="1312863"/>
            <a:chOff x="1282" y="2786"/>
            <a:chExt cx="1256" cy="883"/>
          </a:xfrm>
        </p:grpSpPr>
        <p:grpSp>
          <p:nvGrpSpPr>
            <p:cNvPr id="28781" name="Group 106"/>
            <p:cNvGrpSpPr>
              <a:grpSpLocks/>
            </p:cNvGrpSpPr>
            <p:nvPr/>
          </p:nvGrpSpPr>
          <p:grpSpPr bwMode="auto">
            <a:xfrm>
              <a:off x="1286" y="2786"/>
              <a:ext cx="1252" cy="878"/>
              <a:chOff x="1286" y="2786"/>
              <a:chExt cx="1252" cy="878"/>
            </a:xfrm>
          </p:grpSpPr>
          <p:sp>
            <p:nvSpPr>
              <p:cNvPr id="28783" name="AutoShape 107"/>
              <p:cNvSpPr>
                <a:spLocks noChangeArrowheads="1"/>
              </p:cNvSpPr>
              <p:nvPr/>
            </p:nvSpPr>
            <p:spPr bwMode="auto">
              <a:xfrm>
                <a:off x="1286" y="2786"/>
                <a:ext cx="1252" cy="875"/>
              </a:xfrm>
              <a:prstGeom prst="parallelogram">
                <a:avLst>
                  <a:gd name="adj" fmla="val 48457"/>
                </a:avLst>
              </a:prstGeom>
              <a:solidFill>
                <a:srgbClr val="FFFF00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8784" name="AutoShape 108"/>
              <p:cNvSpPr>
                <a:spLocks noChangeArrowheads="1"/>
              </p:cNvSpPr>
              <p:nvPr/>
            </p:nvSpPr>
            <p:spPr bwMode="auto">
              <a:xfrm rot="21542888" flipH="1">
                <a:off x="2104" y="2824"/>
                <a:ext cx="424" cy="840"/>
              </a:xfrm>
              <a:prstGeom prst="rtTriangle">
                <a:avLst/>
              </a:prstGeom>
              <a:solidFill>
                <a:srgbClr val="FFFF00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8782" name="AutoShape 109"/>
            <p:cNvSpPr>
              <a:spLocks noChangeArrowheads="1"/>
            </p:cNvSpPr>
            <p:nvPr/>
          </p:nvSpPr>
          <p:spPr bwMode="auto">
            <a:xfrm rot="5400000">
              <a:off x="1116" y="3185"/>
              <a:ext cx="650" cy="317"/>
            </a:xfrm>
            <a:prstGeom prst="rtTriangle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170094" name="Group 110"/>
          <p:cNvGrpSpPr>
            <a:grpSpLocks/>
          </p:cNvGrpSpPr>
          <p:nvPr/>
        </p:nvGrpSpPr>
        <p:grpSpPr bwMode="auto">
          <a:xfrm flipV="1">
            <a:off x="2024063" y="1935163"/>
            <a:ext cx="2017712" cy="1325562"/>
            <a:chOff x="1282" y="2786"/>
            <a:chExt cx="1256" cy="883"/>
          </a:xfrm>
        </p:grpSpPr>
        <p:grpSp>
          <p:nvGrpSpPr>
            <p:cNvPr id="28777" name="Group 111"/>
            <p:cNvGrpSpPr>
              <a:grpSpLocks/>
            </p:cNvGrpSpPr>
            <p:nvPr/>
          </p:nvGrpSpPr>
          <p:grpSpPr bwMode="auto">
            <a:xfrm>
              <a:off x="1286" y="2786"/>
              <a:ext cx="1252" cy="878"/>
              <a:chOff x="1286" y="2786"/>
              <a:chExt cx="1252" cy="878"/>
            </a:xfrm>
          </p:grpSpPr>
          <p:sp>
            <p:nvSpPr>
              <p:cNvPr id="28779" name="AutoShape 112"/>
              <p:cNvSpPr>
                <a:spLocks noChangeArrowheads="1"/>
              </p:cNvSpPr>
              <p:nvPr/>
            </p:nvSpPr>
            <p:spPr bwMode="auto">
              <a:xfrm>
                <a:off x="1286" y="2786"/>
                <a:ext cx="1252" cy="875"/>
              </a:xfrm>
              <a:prstGeom prst="parallelogram">
                <a:avLst>
                  <a:gd name="adj" fmla="val 48457"/>
                </a:avLst>
              </a:prstGeom>
              <a:solidFill>
                <a:srgbClr val="333333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8780" name="AutoShape 113"/>
              <p:cNvSpPr>
                <a:spLocks noChangeArrowheads="1"/>
              </p:cNvSpPr>
              <p:nvPr/>
            </p:nvSpPr>
            <p:spPr bwMode="auto">
              <a:xfrm rot="21542888" flipH="1">
                <a:off x="2104" y="2824"/>
                <a:ext cx="424" cy="840"/>
              </a:xfrm>
              <a:prstGeom prst="rtTriangle">
                <a:avLst/>
              </a:prstGeom>
              <a:solidFill>
                <a:srgbClr val="333333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28778" name="AutoShape 114"/>
            <p:cNvSpPr>
              <a:spLocks noChangeArrowheads="1"/>
            </p:cNvSpPr>
            <p:nvPr/>
          </p:nvSpPr>
          <p:spPr bwMode="auto">
            <a:xfrm rot="5400000">
              <a:off x="1116" y="3185"/>
              <a:ext cx="650" cy="317"/>
            </a:xfrm>
            <a:prstGeom prst="rtTriangle">
              <a:avLst/>
            </a:prstGeom>
            <a:solidFill>
              <a:srgbClr val="333333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170099" name="Rectangle 115"/>
          <p:cNvSpPr>
            <a:spLocks noChangeArrowheads="1"/>
          </p:cNvSpPr>
          <p:nvPr/>
        </p:nvSpPr>
        <p:spPr bwMode="auto">
          <a:xfrm>
            <a:off x="4013200" y="4889500"/>
            <a:ext cx="3951288" cy="927100"/>
          </a:xfrm>
          <a:prstGeom prst="rect">
            <a:avLst/>
          </a:prstGeom>
          <a:solidFill>
            <a:srgbClr val="FF0066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0100" name="Rectangle 116"/>
          <p:cNvSpPr>
            <a:spLocks noChangeArrowheads="1"/>
          </p:cNvSpPr>
          <p:nvPr/>
        </p:nvSpPr>
        <p:spPr bwMode="auto">
          <a:xfrm>
            <a:off x="4027488" y="1931988"/>
            <a:ext cx="3924300" cy="939800"/>
          </a:xfrm>
          <a:prstGeom prst="rect">
            <a:avLst/>
          </a:prstGeom>
          <a:solidFill>
            <a:srgbClr val="00FFFF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170113" name="Oval 129"/>
          <p:cNvSpPr>
            <a:spLocks noChangeArrowheads="1"/>
          </p:cNvSpPr>
          <p:nvPr/>
        </p:nvSpPr>
        <p:spPr bwMode="auto">
          <a:xfrm>
            <a:off x="6656388" y="1601788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0114" name="Oval 130"/>
          <p:cNvSpPr>
            <a:spLocks noChangeArrowheads="1"/>
          </p:cNvSpPr>
          <p:nvPr/>
        </p:nvSpPr>
        <p:spPr bwMode="auto">
          <a:xfrm>
            <a:off x="6643688" y="5449888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0116" name="Oval 132"/>
          <p:cNvSpPr>
            <a:spLocks noChangeArrowheads="1"/>
          </p:cNvSpPr>
          <p:nvPr/>
        </p:nvSpPr>
        <p:spPr bwMode="auto">
          <a:xfrm>
            <a:off x="1614488" y="1208088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0117" name="Oval 133"/>
          <p:cNvSpPr>
            <a:spLocks noChangeArrowheads="1"/>
          </p:cNvSpPr>
          <p:nvPr/>
        </p:nvSpPr>
        <p:spPr bwMode="auto">
          <a:xfrm>
            <a:off x="1601788" y="5767388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0118" name="Line 134"/>
          <p:cNvSpPr>
            <a:spLocks noChangeShapeType="1"/>
          </p:cNvSpPr>
          <p:nvPr/>
        </p:nvSpPr>
        <p:spPr bwMode="auto">
          <a:xfrm>
            <a:off x="2216150" y="1884363"/>
            <a:ext cx="1100138" cy="18621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119" name="Line 135"/>
          <p:cNvSpPr>
            <a:spLocks noChangeShapeType="1"/>
          </p:cNvSpPr>
          <p:nvPr/>
        </p:nvSpPr>
        <p:spPr bwMode="auto">
          <a:xfrm flipV="1">
            <a:off x="2120900" y="3752850"/>
            <a:ext cx="1189038" cy="20383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120" name="Line 136"/>
          <p:cNvSpPr>
            <a:spLocks noChangeShapeType="1"/>
          </p:cNvSpPr>
          <p:nvPr/>
        </p:nvSpPr>
        <p:spPr bwMode="auto">
          <a:xfrm flipH="1">
            <a:off x="2433638" y="3749675"/>
            <a:ext cx="89217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121" name="Text Box 137"/>
          <p:cNvSpPr txBox="1">
            <a:spLocks noChangeArrowheads="1"/>
          </p:cNvSpPr>
          <p:nvPr/>
        </p:nvSpPr>
        <p:spPr bwMode="auto">
          <a:xfrm>
            <a:off x="3341688" y="3525838"/>
            <a:ext cx="1022350" cy="3667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FFFF00"/>
                </a:solidFill>
              </a:rPr>
              <a:t>Count R</a:t>
            </a:r>
          </a:p>
        </p:txBody>
      </p:sp>
      <p:sp>
        <p:nvSpPr>
          <p:cNvPr id="170122" name="Line 138"/>
          <p:cNvSpPr>
            <a:spLocks noChangeShapeType="1"/>
          </p:cNvSpPr>
          <p:nvPr/>
        </p:nvSpPr>
        <p:spPr bwMode="auto">
          <a:xfrm flipH="1">
            <a:off x="7018338" y="2336800"/>
            <a:ext cx="0" cy="3136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123" name="Text Box 139"/>
          <p:cNvSpPr txBox="1">
            <a:spLocks noChangeArrowheads="1"/>
          </p:cNvSpPr>
          <p:nvPr/>
        </p:nvSpPr>
        <p:spPr bwMode="auto">
          <a:xfrm>
            <a:off x="5815013" y="3581400"/>
            <a:ext cx="1009650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FF0000"/>
                </a:solidFill>
              </a:rPr>
              <a:t>Count K</a:t>
            </a:r>
          </a:p>
        </p:txBody>
      </p:sp>
      <p:grpSp>
        <p:nvGrpSpPr>
          <p:cNvPr id="170124" name="Group 140"/>
          <p:cNvGrpSpPr>
            <a:grpSpLocks/>
          </p:cNvGrpSpPr>
          <p:nvPr/>
        </p:nvGrpSpPr>
        <p:grpSpPr bwMode="auto">
          <a:xfrm>
            <a:off x="6405563" y="3481388"/>
            <a:ext cx="600075" cy="496887"/>
            <a:chOff x="589" y="2670"/>
            <a:chExt cx="378" cy="297"/>
          </a:xfrm>
        </p:grpSpPr>
        <p:sp>
          <p:nvSpPr>
            <p:cNvPr id="28775" name="Rectangle 141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776" name="Text Box 142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70127" name="Group 143"/>
          <p:cNvGrpSpPr>
            <a:grpSpLocks/>
          </p:cNvGrpSpPr>
          <p:nvPr/>
        </p:nvGrpSpPr>
        <p:grpSpPr bwMode="auto">
          <a:xfrm>
            <a:off x="7270750" y="3595688"/>
            <a:ext cx="307975" cy="336550"/>
            <a:chOff x="4601" y="2251"/>
            <a:chExt cx="194" cy="212"/>
          </a:xfrm>
        </p:grpSpPr>
        <p:grpSp>
          <p:nvGrpSpPr>
            <p:cNvPr id="28771" name="Group 144"/>
            <p:cNvGrpSpPr>
              <a:grpSpLocks noChangeAspect="1"/>
            </p:cNvGrpSpPr>
            <p:nvPr/>
          </p:nvGrpSpPr>
          <p:grpSpPr bwMode="auto">
            <a:xfrm>
              <a:off x="4622" y="2251"/>
              <a:ext cx="173" cy="212"/>
              <a:chOff x="3855" y="2096"/>
              <a:chExt cx="217" cy="264"/>
            </a:xfrm>
          </p:grpSpPr>
          <p:sp>
            <p:nvSpPr>
              <p:cNvPr id="28773" name="Oval 145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28774" name="Text Box 146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  <p:sp>
          <p:nvSpPr>
            <p:cNvPr id="28772" name="Text Box 147"/>
            <p:cNvSpPr txBox="1">
              <a:spLocks noChangeArrowheads="1"/>
            </p:cNvSpPr>
            <p:nvPr/>
          </p:nvSpPr>
          <p:spPr bwMode="auto">
            <a:xfrm>
              <a:off x="4601" y="2259"/>
              <a:ext cx="1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/>
              <a:r>
                <a:rPr lang="en-US" altLang="en-US" sz="1200" b="1"/>
                <a:t>K</a:t>
              </a:r>
            </a:p>
          </p:txBody>
        </p:sp>
      </p:grpSp>
      <p:sp>
        <p:nvSpPr>
          <p:cNvPr id="170132" name="Line 148"/>
          <p:cNvSpPr>
            <a:spLocks noChangeShapeType="1"/>
          </p:cNvSpPr>
          <p:nvPr/>
        </p:nvSpPr>
        <p:spPr bwMode="auto">
          <a:xfrm flipV="1">
            <a:off x="6750050" y="1963738"/>
            <a:ext cx="266700" cy="1531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0133" name="Group 149"/>
          <p:cNvGrpSpPr>
            <a:grpSpLocks/>
          </p:cNvGrpSpPr>
          <p:nvPr/>
        </p:nvGrpSpPr>
        <p:grpSpPr bwMode="auto">
          <a:xfrm>
            <a:off x="4211638" y="3436938"/>
            <a:ext cx="2206625" cy="703262"/>
            <a:chOff x="3471" y="92"/>
            <a:chExt cx="1390" cy="443"/>
          </a:xfrm>
        </p:grpSpPr>
        <p:sp>
          <p:nvSpPr>
            <p:cNvPr id="28769" name="Rectangle 150"/>
            <p:cNvSpPr>
              <a:spLocks noChangeArrowheads="1"/>
            </p:cNvSpPr>
            <p:nvPr/>
          </p:nvSpPr>
          <p:spPr bwMode="auto">
            <a:xfrm>
              <a:off x="3471" y="92"/>
              <a:ext cx="1390" cy="443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770" name="Text Box 151"/>
            <p:cNvSpPr txBox="1">
              <a:spLocks noChangeArrowheads="1"/>
            </p:cNvSpPr>
            <p:nvPr/>
          </p:nvSpPr>
          <p:spPr bwMode="auto">
            <a:xfrm>
              <a:off x="3548" y="106"/>
              <a:ext cx="12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>
                  <a:solidFill>
                    <a:srgbClr val="FFFF00"/>
                  </a:solidFill>
                </a:rPr>
                <a:t>BJ Hands The</a:t>
              </a:r>
            </a:p>
            <a:p>
              <a:pPr algn="ctr" eaLnBrk="1" hangingPunct="1"/>
              <a:r>
                <a:rPr lang="en-US" altLang="en-US">
                  <a:solidFill>
                    <a:srgbClr val="FFFF00"/>
                  </a:solidFill>
                </a:rPr>
                <a:t>Ball To The Kicker</a:t>
              </a:r>
            </a:p>
          </p:txBody>
        </p:sp>
      </p:grpSp>
      <p:pic>
        <p:nvPicPr>
          <p:cNvPr id="28754" name="Picture 152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0063" name="Group 79"/>
          <p:cNvGrpSpPr>
            <a:grpSpLocks/>
          </p:cNvGrpSpPr>
          <p:nvPr/>
        </p:nvGrpSpPr>
        <p:grpSpPr bwMode="auto">
          <a:xfrm>
            <a:off x="6808788" y="5594350"/>
            <a:ext cx="442912" cy="471488"/>
            <a:chOff x="3796" y="2871"/>
            <a:chExt cx="279" cy="297"/>
          </a:xfrm>
        </p:grpSpPr>
        <p:sp>
          <p:nvSpPr>
            <p:cNvPr id="28767" name="Rectangle 8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768" name="Text Box 8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0060" name="Group 76"/>
          <p:cNvGrpSpPr>
            <a:grpSpLocks/>
          </p:cNvGrpSpPr>
          <p:nvPr/>
        </p:nvGrpSpPr>
        <p:grpSpPr bwMode="auto">
          <a:xfrm>
            <a:off x="5865813" y="1739900"/>
            <a:ext cx="612775" cy="457200"/>
            <a:chOff x="2359" y="3560"/>
            <a:chExt cx="386" cy="288"/>
          </a:xfrm>
        </p:grpSpPr>
        <p:sp>
          <p:nvSpPr>
            <p:cNvPr id="28765" name="Rectangle 7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766" name="Text Box 7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0066" name="Group 82"/>
          <p:cNvGrpSpPr>
            <a:grpSpLocks/>
          </p:cNvGrpSpPr>
          <p:nvPr/>
        </p:nvGrpSpPr>
        <p:grpSpPr bwMode="auto">
          <a:xfrm>
            <a:off x="5865813" y="5600700"/>
            <a:ext cx="612775" cy="457200"/>
            <a:chOff x="2359" y="3560"/>
            <a:chExt cx="386" cy="288"/>
          </a:xfrm>
        </p:grpSpPr>
        <p:sp>
          <p:nvSpPr>
            <p:cNvPr id="28763" name="Rectangle 8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8764" name="Text Box 8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170137" name="Oval 153"/>
          <p:cNvSpPr>
            <a:spLocks noChangeArrowheads="1"/>
          </p:cNvSpPr>
          <p:nvPr/>
        </p:nvSpPr>
        <p:spPr bwMode="auto">
          <a:xfrm>
            <a:off x="5770563" y="1571625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0138" name="Oval 154"/>
          <p:cNvSpPr>
            <a:spLocks noChangeArrowheads="1"/>
          </p:cNvSpPr>
          <p:nvPr/>
        </p:nvSpPr>
        <p:spPr bwMode="auto">
          <a:xfrm>
            <a:off x="5762625" y="5437188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0139" name="Line 155"/>
          <p:cNvSpPr>
            <a:spLocks noChangeShapeType="1"/>
          </p:cNvSpPr>
          <p:nvPr/>
        </p:nvSpPr>
        <p:spPr bwMode="auto">
          <a:xfrm flipH="1">
            <a:off x="6134100" y="3767138"/>
            <a:ext cx="874713" cy="169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140" name="Line 156"/>
          <p:cNvSpPr>
            <a:spLocks noChangeShapeType="1"/>
          </p:cNvSpPr>
          <p:nvPr/>
        </p:nvSpPr>
        <p:spPr bwMode="auto">
          <a:xfrm flipH="1" flipV="1">
            <a:off x="6167438" y="2338388"/>
            <a:ext cx="850900" cy="1425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115" name="Oval 131"/>
          <p:cNvSpPr>
            <a:spLocks noChangeArrowheads="1"/>
          </p:cNvSpPr>
          <p:nvPr/>
        </p:nvSpPr>
        <p:spPr bwMode="auto">
          <a:xfrm>
            <a:off x="1668463" y="3432175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7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7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7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7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7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7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5788E-6 L 0.03889 -0.25838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170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12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70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00"/>
                                        <p:tgtEl>
                                          <p:spTgt spid="170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7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7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7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7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70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70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70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70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70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70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70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70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70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70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170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70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170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170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170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337E-6 L -0.47917 0.00185 " pathEditMode="relative" rAng="0" ptsTypes="AA">
                                      <p:cBhvr>
                                        <p:cTn id="140" dur="3000" fill="hold"/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170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1000"/>
                                        <p:tgtEl>
                                          <p:spTgt spid="170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1000"/>
                                        <p:tgtEl>
                                          <p:spTgt spid="170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1000"/>
                                        <p:tgtEl>
                                          <p:spTgt spid="170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1000"/>
                                        <p:tgtEl>
                                          <p:spTgt spid="17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1000"/>
                                        <p:tgtEl>
                                          <p:spTgt spid="17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1000"/>
                                        <p:tgtEl>
                                          <p:spTgt spid="1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889 -0.25838 L -0.03541 -0.07703 " pathEditMode="relative" rAng="0" ptsTypes="AA">
                                      <p:cBhvr>
                                        <p:cTn id="165" dur="3000" fill="hold"/>
                                        <p:tgtEl>
                                          <p:spTgt spid="170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91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022E-16 -1.31853E-7 L -0.07187 -0.19338 " pathEditMode="relative" rAng="0" ptsTypes="AA">
                                      <p:cBhvr>
                                        <p:cTn id="167" dur="3000" fill="hold"/>
                                        <p:tgtEl>
                                          <p:spTgt spid="170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1000"/>
                                        <p:tgtEl>
                                          <p:spTgt spid="17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1000"/>
                                        <p:tgtEl>
                                          <p:spTgt spid="17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1.97779E-6 L -0.09601 1.97779E-6 " pathEditMode="relative" rAng="0" ptsTypes="AA">
                                      <p:cBhvr>
                                        <p:cTn id="176" dur="3000" fill="hold"/>
                                        <p:tgtEl>
                                          <p:spTgt spid="170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0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-2.3988E-6 L -0.09393 -2.3988E-6 " pathEditMode="relative" rAng="0" ptsTypes="AA">
                                      <p:cBhvr>
                                        <p:cTn id="178" dur="3000" fill="hold"/>
                                        <p:tgtEl>
                                          <p:spTgt spid="170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80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1000"/>
                                        <p:tgtEl>
                                          <p:spTgt spid="170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1000"/>
                                        <p:tgtEl>
                                          <p:spTgt spid="170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2000"/>
                                        <p:tgtEl>
                                          <p:spTgt spid="170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9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2000"/>
                                        <p:tgtEl>
                                          <p:spTgt spid="170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5" dur="500"/>
                                        <p:tgtEl>
                                          <p:spTgt spid="170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500"/>
                                        <p:tgtEl>
                                          <p:spTgt spid="170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500"/>
                                        <p:tgtEl>
                                          <p:spTgt spid="170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500"/>
                                        <p:tgtEl>
                                          <p:spTgt spid="170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17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17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17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17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17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17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79" grpId="0" animBg="1"/>
      <p:bldP spid="170079" grpId="1" animBg="1"/>
      <p:bldP spid="170080" grpId="0" animBg="1"/>
      <p:bldP spid="170080" grpId="1" animBg="1"/>
      <p:bldP spid="170083" grpId="0" animBg="1"/>
      <p:bldP spid="170083" grpId="1" animBg="1"/>
      <p:bldP spid="170084" grpId="0" animBg="1"/>
      <p:bldP spid="170084" grpId="1" animBg="1"/>
      <p:bldP spid="170085" grpId="0" animBg="1"/>
      <p:bldP spid="170085" grpId="1" animBg="1"/>
      <p:bldP spid="170086" grpId="0" animBg="1"/>
      <p:bldP spid="170086" grpId="1" animBg="1"/>
      <p:bldP spid="170087" grpId="0" animBg="1"/>
      <p:bldP spid="170088" grpId="0" animBg="1"/>
      <p:bldP spid="170099" grpId="0" animBg="1"/>
      <p:bldP spid="170113" grpId="0" animBg="1"/>
      <p:bldP spid="170113" grpId="1" animBg="1"/>
      <p:bldP spid="170114" grpId="0" animBg="1"/>
      <p:bldP spid="170114" grpId="1" animBg="1"/>
      <p:bldP spid="170116" grpId="0" animBg="1"/>
      <p:bldP spid="170116" grpId="1" animBg="1"/>
      <p:bldP spid="170117" grpId="0" animBg="1"/>
      <p:bldP spid="170117" grpId="1" animBg="1"/>
      <p:bldP spid="170118" grpId="0" animBg="1"/>
      <p:bldP spid="170118" grpId="1" animBg="1"/>
      <p:bldP spid="170119" grpId="0" animBg="1"/>
      <p:bldP spid="170119" grpId="1" animBg="1"/>
      <p:bldP spid="170120" grpId="0" animBg="1"/>
      <p:bldP spid="170120" grpId="1" animBg="1"/>
      <p:bldP spid="170121" grpId="0" animBg="1"/>
      <p:bldP spid="170121" grpId="1" animBg="1"/>
      <p:bldP spid="170122" grpId="0" animBg="1"/>
      <p:bldP spid="170122" grpId="1" animBg="1"/>
      <p:bldP spid="170123" grpId="0" animBg="1"/>
      <p:bldP spid="170123" grpId="1" animBg="1"/>
      <p:bldP spid="170132" grpId="0" animBg="1"/>
      <p:bldP spid="170132" grpId="1" animBg="1"/>
      <p:bldP spid="170137" grpId="0" animBg="1"/>
      <p:bldP spid="170137" grpId="1" animBg="1"/>
      <p:bldP spid="170138" grpId="0" animBg="1"/>
      <p:bldP spid="170138" grpId="1" animBg="1"/>
      <p:bldP spid="170139" grpId="0" animBg="1"/>
      <p:bldP spid="170139" grpId="1" animBg="1"/>
      <p:bldP spid="170140" grpId="0" animBg="1"/>
      <p:bldP spid="170140" grpId="1" animBg="1"/>
      <p:bldP spid="170115" grpId="0" animBg="1"/>
      <p:bldP spid="1701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588963" y="97155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0731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0732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0733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0734" name="Line 15"/>
          <p:cNvSpPr>
            <a:spLocks noChangeShapeType="1"/>
          </p:cNvSpPr>
          <p:nvPr/>
        </p:nvSpPr>
        <p:spPr bwMode="auto">
          <a:xfrm>
            <a:off x="5292725" y="193992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5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30744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5" name="Rectangle 26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0746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7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8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9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0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1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2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3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4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5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6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7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2682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2683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30763" name="Group 44"/>
          <p:cNvGrpSpPr>
            <a:grpSpLocks/>
          </p:cNvGrpSpPr>
          <p:nvPr/>
        </p:nvGrpSpPr>
        <p:grpSpPr bwMode="auto">
          <a:xfrm>
            <a:off x="2984500" y="6302375"/>
            <a:ext cx="647700" cy="215900"/>
            <a:chOff x="1880" y="3808"/>
            <a:chExt cx="408" cy="136"/>
          </a:xfrm>
        </p:grpSpPr>
        <p:sp>
          <p:nvSpPr>
            <p:cNvPr id="30828" name="Oval 45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829" name="Oval 46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830" name="Oval 47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30764" name="Group 48"/>
          <p:cNvGrpSpPr>
            <a:grpSpLocks/>
          </p:cNvGrpSpPr>
          <p:nvPr/>
        </p:nvGrpSpPr>
        <p:grpSpPr bwMode="auto">
          <a:xfrm>
            <a:off x="6943725" y="3630613"/>
            <a:ext cx="387350" cy="228600"/>
            <a:chOff x="4240" y="2392"/>
            <a:chExt cx="244" cy="144"/>
          </a:xfrm>
        </p:grpSpPr>
        <p:sp>
          <p:nvSpPr>
            <p:cNvPr id="30822" name="AutoShape 49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823" name="Line 50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4" name="Line 51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5" name="Line 52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6" name="Line 53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7" name="Line 54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5" name="Group 55"/>
          <p:cNvGrpSpPr>
            <a:grpSpLocks/>
          </p:cNvGrpSpPr>
          <p:nvPr/>
        </p:nvGrpSpPr>
        <p:grpSpPr bwMode="auto">
          <a:xfrm rot="-5400000">
            <a:off x="3496469" y="6290469"/>
            <a:ext cx="179388" cy="666750"/>
            <a:chOff x="3204" y="3720"/>
            <a:chExt cx="113" cy="420"/>
          </a:xfrm>
        </p:grpSpPr>
        <p:grpSp>
          <p:nvGrpSpPr>
            <p:cNvPr id="30815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0820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0821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30816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7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8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9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30766" name="Group 63"/>
          <p:cNvGrpSpPr>
            <a:grpSpLocks/>
          </p:cNvGrpSpPr>
          <p:nvPr/>
        </p:nvGrpSpPr>
        <p:grpSpPr bwMode="auto">
          <a:xfrm rot="-5400000">
            <a:off x="2845594" y="6334919"/>
            <a:ext cx="268287" cy="631825"/>
            <a:chOff x="2930" y="3756"/>
            <a:chExt cx="169" cy="398"/>
          </a:xfrm>
        </p:grpSpPr>
        <p:sp>
          <p:nvSpPr>
            <p:cNvPr id="30812" name="Rectangle 64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813" name="Text Box 65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30814" name="Line 66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7" name="Group 67"/>
          <p:cNvGrpSpPr>
            <a:grpSpLocks/>
          </p:cNvGrpSpPr>
          <p:nvPr/>
        </p:nvGrpSpPr>
        <p:grpSpPr bwMode="auto">
          <a:xfrm rot="-5400000">
            <a:off x="3380581" y="6434932"/>
            <a:ext cx="179387" cy="666750"/>
            <a:chOff x="3204" y="3720"/>
            <a:chExt cx="113" cy="420"/>
          </a:xfrm>
        </p:grpSpPr>
        <p:grpSp>
          <p:nvGrpSpPr>
            <p:cNvPr id="30805" name="Group 68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0810" name="AutoShape 69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0811" name="Oval 70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30806" name="Line 71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7" name="Line 72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8" name="Line 73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9" name="Oval 74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30768" name="Rectangle 75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2716" name="Text Box 76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grpSp>
        <p:nvGrpSpPr>
          <p:cNvPr id="30770" name="Group 77"/>
          <p:cNvGrpSpPr>
            <a:grpSpLocks/>
          </p:cNvGrpSpPr>
          <p:nvPr/>
        </p:nvGrpSpPr>
        <p:grpSpPr bwMode="auto">
          <a:xfrm>
            <a:off x="5834063" y="1758950"/>
            <a:ext cx="612775" cy="457200"/>
            <a:chOff x="2359" y="3560"/>
            <a:chExt cx="386" cy="288"/>
          </a:xfrm>
        </p:grpSpPr>
        <p:sp>
          <p:nvSpPr>
            <p:cNvPr id="30803" name="Rectangle 7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804" name="Text Box 7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30771" name="Group 80"/>
          <p:cNvGrpSpPr>
            <a:grpSpLocks/>
          </p:cNvGrpSpPr>
          <p:nvPr/>
        </p:nvGrpSpPr>
        <p:grpSpPr bwMode="auto">
          <a:xfrm>
            <a:off x="6872288" y="5575300"/>
            <a:ext cx="442912" cy="471488"/>
            <a:chOff x="3796" y="2871"/>
            <a:chExt cx="279" cy="297"/>
          </a:xfrm>
        </p:grpSpPr>
        <p:sp>
          <p:nvSpPr>
            <p:cNvPr id="30801" name="Rectangle 8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802" name="Text Box 8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30772" name="Group 83"/>
          <p:cNvGrpSpPr>
            <a:grpSpLocks/>
          </p:cNvGrpSpPr>
          <p:nvPr/>
        </p:nvGrpSpPr>
        <p:grpSpPr bwMode="auto">
          <a:xfrm>
            <a:off x="5865813" y="5600700"/>
            <a:ext cx="612775" cy="457200"/>
            <a:chOff x="2359" y="3560"/>
            <a:chExt cx="386" cy="288"/>
          </a:xfrm>
        </p:grpSpPr>
        <p:sp>
          <p:nvSpPr>
            <p:cNvPr id="30799" name="Rectangle 8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800" name="Text Box 8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30773" name="Group 86"/>
          <p:cNvGrpSpPr>
            <a:grpSpLocks/>
          </p:cNvGrpSpPr>
          <p:nvPr/>
        </p:nvGrpSpPr>
        <p:grpSpPr bwMode="auto">
          <a:xfrm>
            <a:off x="1830388" y="3559175"/>
            <a:ext cx="442912" cy="471488"/>
            <a:chOff x="3796" y="2871"/>
            <a:chExt cx="279" cy="297"/>
          </a:xfrm>
        </p:grpSpPr>
        <p:sp>
          <p:nvSpPr>
            <p:cNvPr id="30797" name="Rectangle 8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798" name="Text Box 8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30774" name="Group 95"/>
          <p:cNvGrpSpPr>
            <a:grpSpLocks/>
          </p:cNvGrpSpPr>
          <p:nvPr/>
        </p:nvGrpSpPr>
        <p:grpSpPr bwMode="auto">
          <a:xfrm>
            <a:off x="6777038" y="1739900"/>
            <a:ext cx="600075" cy="471488"/>
            <a:chOff x="589" y="2670"/>
            <a:chExt cx="378" cy="297"/>
          </a:xfrm>
        </p:grpSpPr>
        <p:sp>
          <p:nvSpPr>
            <p:cNvPr id="30795" name="Rectangle 9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796" name="Text Box 9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12738" name="Text Box 98"/>
          <p:cNvSpPr txBox="1">
            <a:spLocks noChangeArrowheads="1"/>
          </p:cNvSpPr>
          <p:nvPr/>
        </p:nvSpPr>
        <p:spPr bwMode="auto">
          <a:xfrm>
            <a:off x="2728913" y="152400"/>
            <a:ext cx="3443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Onside Kick</a:t>
            </a:r>
          </a:p>
        </p:txBody>
      </p:sp>
      <p:sp>
        <p:nvSpPr>
          <p:cNvPr id="112775" name="Line 135"/>
          <p:cNvSpPr>
            <a:spLocks noChangeShapeType="1"/>
          </p:cNvSpPr>
          <p:nvPr/>
        </p:nvSpPr>
        <p:spPr bwMode="auto">
          <a:xfrm flipV="1">
            <a:off x="2230438" y="6246813"/>
            <a:ext cx="4427537" cy="11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6" name="Line 146"/>
          <p:cNvSpPr>
            <a:spLocks noChangeShapeType="1"/>
          </p:cNvSpPr>
          <p:nvPr/>
        </p:nvSpPr>
        <p:spPr bwMode="auto">
          <a:xfrm flipV="1">
            <a:off x="2249488" y="1508125"/>
            <a:ext cx="4349750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6" name="Line 136"/>
          <p:cNvSpPr>
            <a:spLocks noChangeShapeType="1"/>
          </p:cNvSpPr>
          <p:nvPr/>
        </p:nvSpPr>
        <p:spPr bwMode="auto">
          <a:xfrm flipH="1" flipV="1">
            <a:off x="6635750" y="6026150"/>
            <a:ext cx="4763" cy="220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8" name="Line 148"/>
          <p:cNvSpPr>
            <a:spLocks noChangeShapeType="1"/>
          </p:cNvSpPr>
          <p:nvPr/>
        </p:nvSpPr>
        <p:spPr bwMode="auto">
          <a:xfrm flipH="1">
            <a:off x="6578600" y="1516063"/>
            <a:ext cx="1588" cy="250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0" name="Line 150"/>
          <p:cNvSpPr>
            <a:spLocks noChangeShapeType="1"/>
          </p:cNvSpPr>
          <p:nvPr/>
        </p:nvSpPr>
        <p:spPr bwMode="auto">
          <a:xfrm>
            <a:off x="2290763" y="3808413"/>
            <a:ext cx="47307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1" name="Line 151"/>
          <p:cNvSpPr>
            <a:spLocks noChangeShapeType="1"/>
          </p:cNvSpPr>
          <p:nvPr/>
        </p:nvSpPr>
        <p:spPr bwMode="auto">
          <a:xfrm>
            <a:off x="6153150" y="2212975"/>
            <a:ext cx="1588" cy="654050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3" name="Line 153"/>
          <p:cNvSpPr>
            <a:spLocks noChangeShapeType="1"/>
          </p:cNvSpPr>
          <p:nvPr/>
        </p:nvSpPr>
        <p:spPr bwMode="auto">
          <a:xfrm flipH="1" flipV="1">
            <a:off x="6146800" y="4889500"/>
            <a:ext cx="9525" cy="692150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729" name="Group 89"/>
          <p:cNvGrpSpPr>
            <a:grpSpLocks/>
          </p:cNvGrpSpPr>
          <p:nvPr/>
        </p:nvGrpSpPr>
        <p:grpSpPr bwMode="auto">
          <a:xfrm>
            <a:off x="1712913" y="5962650"/>
            <a:ext cx="612775" cy="457200"/>
            <a:chOff x="2359" y="3560"/>
            <a:chExt cx="386" cy="288"/>
          </a:xfrm>
        </p:grpSpPr>
        <p:sp>
          <p:nvSpPr>
            <p:cNvPr id="30793" name="Rectangle 9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794" name="Text Box 9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12732" name="Group 92"/>
          <p:cNvGrpSpPr>
            <a:grpSpLocks/>
          </p:cNvGrpSpPr>
          <p:nvPr/>
        </p:nvGrpSpPr>
        <p:grpSpPr bwMode="auto">
          <a:xfrm>
            <a:off x="1733550" y="1311275"/>
            <a:ext cx="695325" cy="471488"/>
            <a:chOff x="598" y="1763"/>
            <a:chExt cx="438" cy="297"/>
          </a:xfrm>
        </p:grpSpPr>
        <p:sp>
          <p:nvSpPr>
            <p:cNvPr id="30791" name="Rectangle 9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0792" name="Text Box 9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pic>
        <p:nvPicPr>
          <p:cNvPr id="30785" name="Picture 154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95" name="Line 155"/>
          <p:cNvSpPr>
            <a:spLocks noChangeShapeType="1"/>
          </p:cNvSpPr>
          <p:nvPr/>
        </p:nvSpPr>
        <p:spPr bwMode="auto">
          <a:xfrm>
            <a:off x="6588125" y="2228850"/>
            <a:ext cx="274638" cy="1446213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6" name="Line 156"/>
          <p:cNvSpPr>
            <a:spLocks noChangeShapeType="1"/>
          </p:cNvSpPr>
          <p:nvPr/>
        </p:nvSpPr>
        <p:spPr bwMode="auto">
          <a:xfrm flipV="1">
            <a:off x="6629400" y="3843338"/>
            <a:ext cx="254000" cy="1747837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8" name="Text Box 158"/>
          <p:cNvSpPr txBox="1">
            <a:spLocks noChangeArrowheads="1"/>
          </p:cNvSpPr>
          <p:nvPr/>
        </p:nvSpPr>
        <p:spPr bwMode="auto">
          <a:xfrm>
            <a:off x="4902200" y="3468688"/>
            <a:ext cx="18732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/>
              <a:t>Did The Ball</a:t>
            </a:r>
          </a:p>
          <a:p>
            <a:pPr algn="ctr" eaLnBrk="1" hangingPunct="1"/>
            <a:r>
              <a:rPr lang="en-US" altLang="en-US"/>
              <a:t>Hit The Ground?</a:t>
            </a:r>
          </a:p>
        </p:txBody>
      </p:sp>
      <p:sp>
        <p:nvSpPr>
          <p:cNvPr id="112799" name="Text Box 159"/>
          <p:cNvSpPr txBox="1">
            <a:spLocks noChangeArrowheads="1"/>
          </p:cNvSpPr>
          <p:nvPr/>
        </p:nvSpPr>
        <p:spPr bwMode="auto">
          <a:xfrm>
            <a:off x="5043488" y="3460750"/>
            <a:ext cx="15557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/>
              <a:t>Did The Ball</a:t>
            </a:r>
          </a:p>
          <a:p>
            <a:pPr algn="ctr" eaLnBrk="1" hangingPunct="1"/>
            <a:r>
              <a:rPr lang="en-US" altLang="en-US"/>
              <a:t>Go 10 yards?</a:t>
            </a:r>
          </a:p>
        </p:txBody>
      </p:sp>
      <p:sp>
        <p:nvSpPr>
          <p:cNvPr id="112800" name="Text Box 160"/>
          <p:cNvSpPr txBox="1">
            <a:spLocks noChangeArrowheads="1"/>
          </p:cNvSpPr>
          <p:nvPr/>
        </p:nvSpPr>
        <p:spPr bwMode="auto">
          <a:xfrm>
            <a:off x="4859338" y="3451225"/>
            <a:ext cx="18478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/>
              <a:t>Did Either Team</a:t>
            </a:r>
          </a:p>
          <a:p>
            <a:pPr algn="ctr" eaLnBrk="1" hangingPunct="1"/>
            <a:r>
              <a:rPr lang="en-US" altLang="en-US"/>
              <a:t>Touch The Ball?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5066 -0.0039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12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66 -0.00394 L 0.5066 -0.05209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112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12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12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50243 -0.00185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12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243 -0.00185 L 0.50243 0.06297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12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12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12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12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12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5" grpId="0" animBg="1"/>
      <p:bldP spid="112775" grpId="1" animBg="1"/>
      <p:bldP spid="112786" grpId="0" animBg="1"/>
      <p:bldP spid="112786" grpId="1" animBg="1"/>
      <p:bldP spid="112776" grpId="0" animBg="1"/>
      <p:bldP spid="112776" grpId="1" animBg="1"/>
      <p:bldP spid="112788" grpId="0" animBg="1"/>
      <p:bldP spid="112788" grpId="1" animBg="1"/>
      <p:bldP spid="112790" grpId="0" animBg="1"/>
      <p:bldP spid="112791" grpId="0" animBg="1"/>
      <p:bldP spid="112793" grpId="0" animBg="1"/>
      <p:bldP spid="112795" grpId="0" animBg="1"/>
      <p:bldP spid="112796" grpId="0" animBg="1"/>
      <p:bldP spid="112798" grpId="0" animBg="1"/>
      <p:bldP spid="112798" grpId="1" animBg="1"/>
      <p:bldP spid="112799" grpId="0" animBg="1"/>
      <p:bldP spid="112799" grpId="1" animBg="1"/>
      <p:bldP spid="11280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588963" y="1073150"/>
            <a:ext cx="39258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Standard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Play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868363" y="1917700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8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779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780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781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782" name="Line 15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3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4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32792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3" name="Rectangle 26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794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5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6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7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8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9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0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1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2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3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4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5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83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08584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08587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32811" name="Group 44"/>
          <p:cNvGrpSpPr>
            <a:grpSpLocks/>
          </p:cNvGrpSpPr>
          <p:nvPr/>
        </p:nvGrpSpPr>
        <p:grpSpPr bwMode="auto">
          <a:xfrm>
            <a:off x="5210175" y="5927725"/>
            <a:ext cx="204788" cy="730250"/>
            <a:chOff x="3204" y="3720"/>
            <a:chExt cx="113" cy="420"/>
          </a:xfrm>
        </p:grpSpPr>
        <p:grpSp>
          <p:nvGrpSpPr>
            <p:cNvPr id="32885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2890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2891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32886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7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8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89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32812" name="Group 52"/>
          <p:cNvGrpSpPr>
            <a:grpSpLocks/>
          </p:cNvGrpSpPr>
          <p:nvPr/>
        </p:nvGrpSpPr>
        <p:grpSpPr bwMode="auto">
          <a:xfrm>
            <a:off x="5168900" y="5870575"/>
            <a:ext cx="268288" cy="571500"/>
            <a:chOff x="3248" y="3589"/>
            <a:chExt cx="169" cy="360"/>
          </a:xfrm>
        </p:grpSpPr>
        <p:sp>
          <p:nvSpPr>
            <p:cNvPr id="32882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83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32884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3" name="Group 56"/>
          <p:cNvGrpSpPr>
            <a:grpSpLocks/>
          </p:cNvGrpSpPr>
          <p:nvPr/>
        </p:nvGrpSpPr>
        <p:grpSpPr bwMode="auto">
          <a:xfrm>
            <a:off x="4357688" y="5919788"/>
            <a:ext cx="192087" cy="730250"/>
            <a:chOff x="3204" y="3720"/>
            <a:chExt cx="113" cy="420"/>
          </a:xfrm>
        </p:grpSpPr>
        <p:grpSp>
          <p:nvGrpSpPr>
            <p:cNvPr id="32875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2880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2881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32876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7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8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79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32814" name="Rectangle 6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08609" name="Text Box 6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08610" name="Text Box 66"/>
          <p:cNvSpPr txBox="1">
            <a:spLocks noChangeArrowheads="1"/>
          </p:cNvSpPr>
          <p:nvPr/>
        </p:nvSpPr>
        <p:spPr bwMode="auto">
          <a:xfrm>
            <a:off x="26924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Standard Play</a:t>
            </a:r>
          </a:p>
        </p:txBody>
      </p:sp>
      <p:grpSp>
        <p:nvGrpSpPr>
          <p:cNvPr id="32817" name="Group 67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32873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74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32818" name="Group 70"/>
          <p:cNvGrpSpPr>
            <a:grpSpLocks/>
          </p:cNvGrpSpPr>
          <p:nvPr/>
        </p:nvGrpSpPr>
        <p:grpSpPr bwMode="auto">
          <a:xfrm>
            <a:off x="4387850" y="3294063"/>
            <a:ext cx="442913" cy="471487"/>
            <a:chOff x="3796" y="2871"/>
            <a:chExt cx="279" cy="297"/>
          </a:xfrm>
        </p:grpSpPr>
        <p:sp>
          <p:nvSpPr>
            <p:cNvPr id="32871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72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32819" name="Group 73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32869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70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32820" name="Group 79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32867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68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32821" name="Group 82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32865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66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32822" name="Rectangle 88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823" name="Oval 89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824" name="Oval 90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825" name="Oval 91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826" name="Oval 92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2827" name="Oval 93"/>
          <p:cNvSpPr>
            <a:spLocks noChangeAspect="1" noChangeArrowheads="1"/>
          </p:cNvSpPr>
          <p:nvPr/>
        </p:nvSpPr>
        <p:spPr bwMode="auto">
          <a:xfrm>
            <a:off x="56261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2828" name="Oval 94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32829" name="Group 95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32863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64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32830" name="Group 98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32861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62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32831" name="Group 101"/>
          <p:cNvGrpSpPr>
            <a:grpSpLocks noChangeAspect="1"/>
          </p:cNvGrpSpPr>
          <p:nvPr/>
        </p:nvGrpSpPr>
        <p:grpSpPr bwMode="auto">
          <a:xfrm>
            <a:off x="5908675" y="3481388"/>
            <a:ext cx="274638" cy="336550"/>
            <a:chOff x="3855" y="2096"/>
            <a:chExt cx="217" cy="264"/>
          </a:xfrm>
        </p:grpSpPr>
        <p:sp>
          <p:nvSpPr>
            <p:cNvPr id="32859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60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32832" name="Group 104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32857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58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32833" name="Group 107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32851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52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3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4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5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56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658" name="Line 114"/>
          <p:cNvSpPr>
            <a:spLocks noChangeShapeType="1"/>
          </p:cNvSpPr>
          <p:nvPr/>
        </p:nvSpPr>
        <p:spPr bwMode="auto">
          <a:xfrm>
            <a:off x="3452813" y="4083050"/>
            <a:ext cx="1812925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59" name="Text Box 115"/>
          <p:cNvSpPr txBox="1">
            <a:spLocks noChangeArrowheads="1"/>
          </p:cNvSpPr>
          <p:nvPr/>
        </p:nvSpPr>
        <p:spPr bwMode="auto">
          <a:xfrm>
            <a:off x="3400425" y="4143375"/>
            <a:ext cx="1817688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EA0000"/>
                </a:solidFill>
              </a:rPr>
              <a:t>5 Yards Deeper Than SJ and FJ</a:t>
            </a:r>
          </a:p>
        </p:txBody>
      </p:sp>
      <p:sp>
        <p:nvSpPr>
          <p:cNvPr id="108660" name="Line 116"/>
          <p:cNvSpPr>
            <a:spLocks noChangeShapeType="1"/>
          </p:cNvSpPr>
          <p:nvPr/>
        </p:nvSpPr>
        <p:spPr bwMode="auto">
          <a:xfrm>
            <a:off x="3621088" y="2262188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61" name="Text Box 117"/>
          <p:cNvSpPr txBox="1">
            <a:spLocks noChangeArrowheads="1"/>
          </p:cNvSpPr>
          <p:nvPr/>
        </p:nvSpPr>
        <p:spPr bwMode="auto">
          <a:xfrm>
            <a:off x="3725863" y="222885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EA0000"/>
                </a:solidFill>
              </a:rPr>
              <a:t>18-22 Yards</a:t>
            </a:r>
          </a:p>
        </p:txBody>
      </p:sp>
      <p:sp>
        <p:nvSpPr>
          <p:cNvPr id="108662" name="Line 118"/>
          <p:cNvSpPr>
            <a:spLocks noChangeShapeType="1"/>
          </p:cNvSpPr>
          <p:nvPr/>
        </p:nvSpPr>
        <p:spPr bwMode="auto">
          <a:xfrm>
            <a:off x="3635375" y="5540375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63" name="Text Box 119"/>
          <p:cNvSpPr txBox="1">
            <a:spLocks noChangeArrowheads="1"/>
          </p:cNvSpPr>
          <p:nvPr/>
        </p:nvSpPr>
        <p:spPr bwMode="auto">
          <a:xfrm>
            <a:off x="3740150" y="52292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EA0000"/>
                </a:solidFill>
              </a:rPr>
              <a:t>18-22 Yards</a:t>
            </a:r>
          </a:p>
        </p:txBody>
      </p:sp>
      <p:grpSp>
        <p:nvGrpSpPr>
          <p:cNvPr id="32840" name="Group 121"/>
          <p:cNvGrpSpPr>
            <a:grpSpLocks/>
          </p:cNvGrpSpPr>
          <p:nvPr/>
        </p:nvGrpSpPr>
        <p:grpSpPr bwMode="auto">
          <a:xfrm>
            <a:off x="6530975" y="2998788"/>
            <a:ext cx="442913" cy="471487"/>
            <a:chOff x="3796" y="2871"/>
            <a:chExt cx="279" cy="297"/>
          </a:xfrm>
        </p:grpSpPr>
        <p:sp>
          <p:nvSpPr>
            <p:cNvPr id="32849" name="Rectangle 122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50" name="Text Box 123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pic>
        <p:nvPicPr>
          <p:cNvPr id="32841" name="Picture 124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42" name="Line 127"/>
          <p:cNvSpPr>
            <a:spLocks noChangeShapeType="1"/>
          </p:cNvSpPr>
          <p:nvPr/>
        </p:nvSpPr>
        <p:spPr bwMode="auto">
          <a:xfrm>
            <a:off x="3198813" y="19081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2843" name="Group 85"/>
          <p:cNvGrpSpPr>
            <a:grpSpLocks/>
          </p:cNvGrpSpPr>
          <p:nvPr/>
        </p:nvGrpSpPr>
        <p:grpSpPr bwMode="auto">
          <a:xfrm>
            <a:off x="2901950" y="3844925"/>
            <a:ext cx="600075" cy="496888"/>
            <a:chOff x="589" y="2670"/>
            <a:chExt cx="378" cy="297"/>
          </a:xfrm>
        </p:grpSpPr>
        <p:sp>
          <p:nvSpPr>
            <p:cNvPr id="32847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2848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32844" name="Line 130"/>
          <p:cNvSpPr>
            <a:spLocks noChangeShapeType="1"/>
          </p:cNvSpPr>
          <p:nvPr/>
        </p:nvSpPr>
        <p:spPr bwMode="auto">
          <a:xfrm>
            <a:off x="3130550" y="324167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45" name="Line 131"/>
          <p:cNvSpPr>
            <a:spLocks noChangeShapeType="1"/>
          </p:cNvSpPr>
          <p:nvPr/>
        </p:nvSpPr>
        <p:spPr bwMode="auto">
          <a:xfrm>
            <a:off x="3130550" y="453707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46" name="Text Box 126"/>
          <p:cNvSpPr txBox="1">
            <a:spLocks noChangeArrowheads="1"/>
          </p:cNvSpPr>
          <p:nvPr/>
        </p:nvSpPr>
        <p:spPr bwMode="auto">
          <a:xfrm>
            <a:off x="2119313" y="2578100"/>
            <a:ext cx="2054225" cy="11906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FJ, SJ and BJ</a:t>
            </a:r>
          </a:p>
          <a:p>
            <a:pPr algn="ctr" eaLnBrk="1" hangingPunct="1"/>
            <a:r>
              <a:rPr lang="en-US" altLang="en-US"/>
              <a:t>will </a:t>
            </a:r>
            <a:r>
              <a:rPr lang="en-US" altLang="en-US" b="1" u="sng"/>
              <a:t>ALWAYS</a:t>
            </a:r>
          </a:p>
          <a:p>
            <a:pPr algn="ctr" eaLnBrk="1" hangingPunct="1"/>
            <a:r>
              <a:rPr lang="en-US" altLang="en-US"/>
              <a:t>line up on a </a:t>
            </a:r>
          </a:p>
          <a:p>
            <a:pPr algn="ctr" eaLnBrk="1" hangingPunct="1"/>
            <a:r>
              <a:rPr lang="en-US" altLang="en-US" b="1"/>
              <a:t>major yard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58" grpId="0" animBg="1"/>
      <p:bldP spid="108659" grpId="0" animBg="1"/>
      <p:bldP spid="108660" grpId="0" animBg="1"/>
      <p:bldP spid="108661" grpId="0"/>
      <p:bldP spid="108662" grpId="0" animBg="1"/>
      <p:bldP spid="1086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61963" y="933450"/>
            <a:ext cx="4684712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/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20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–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6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27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28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29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2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34837" name="Line 25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8" name="Rectangle 26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39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0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1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2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3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4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5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6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7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8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9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0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02441" name="Text Box 41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34854" name="Group 44"/>
          <p:cNvGrpSpPr>
            <a:grpSpLocks/>
          </p:cNvGrpSpPr>
          <p:nvPr/>
        </p:nvGrpSpPr>
        <p:grpSpPr bwMode="auto">
          <a:xfrm>
            <a:off x="5210175" y="5938838"/>
            <a:ext cx="204788" cy="730250"/>
            <a:chOff x="3204" y="3720"/>
            <a:chExt cx="113" cy="420"/>
          </a:xfrm>
        </p:grpSpPr>
        <p:grpSp>
          <p:nvGrpSpPr>
            <p:cNvPr id="34922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4927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4928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34923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924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925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926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34855" name="Group 52"/>
          <p:cNvGrpSpPr>
            <a:grpSpLocks/>
          </p:cNvGrpSpPr>
          <p:nvPr/>
        </p:nvGrpSpPr>
        <p:grpSpPr bwMode="auto">
          <a:xfrm>
            <a:off x="5168900" y="5881688"/>
            <a:ext cx="268288" cy="571500"/>
            <a:chOff x="3248" y="3589"/>
            <a:chExt cx="169" cy="360"/>
          </a:xfrm>
        </p:grpSpPr>
        <p:sp>
          <p:nvSpPr>
            <p:cNvPr id="34919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920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34921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856" name="Group 56"/>
          <p:cNvGrpSpPr>
            <a:grpSpLocks/>
          </p:cNvGrpSpPr>
          <p:nvPr/>
        </p:nvGrpSpPr>
        <p:grpSpPr bwMode="auto">
          <a:xfrm>
            <a:off x="3506788" y="5943600"/>
            <a:ext cx="192087" cy="730250"/>
            <a:chOff x="3204" y="3720"/>
            <a:chExt cx="113" cy="420"/>
          </a:xfrm>
        </p:grpSpPr>
        <p:grpSp>
          <p:nvGrpSpPr>
            <p:cNvPr id="34912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4917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4918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34913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914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915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916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102466" name="Text Box 66"/>
          <p:cNvSpPr txBox="1">
            <a:spLocks noChangeArrowheads="1"/>
          </p:cNvSpPr>
          <p:nvPr/>
        </p:nvSpPr>
        <p:spPr bwMode="auto">
          <a:xfrm>
            <a:off x="1073150" y="152400"/>
            <a:ext cx="693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Inside The 25 / 20 Yard Line</a:t>
            </a:r>
          </a:p>
        </p:txBody>
      </p:sp>
      <p:grpSp>
        <p:nvGrpSpPr>
          <p:cNvPr id="34858" name="Group 67"/>
          <p:cNvGrpSpPr>
            <a:grpSpLocks/>
          </p:cNvGrpSpPr>
          <p:nvPr/>
        </p:nvGrpSpPr>
        <p:grpSpPr bwMode="auto">
          <a:xfrm>
            <a:off x="1725613" y="1320800"/>
            <a:ext cx="612775" cy="457200"/>
            <a:chOff x="2359" y="3560"/>
            <a:chExt cx="386" cy="288"/>
          </a:xfrm>
        </p:grpSpPr>
        <p:sp>
          <p:nvSpPr>
            <p:cNvPr id="34910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911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34859" name="Group 70"/>
          <p:cNvGrpSpPr>
            <a:grpSpLocks/>
          </p:cNvGrpSpPr>
          <p:nvPr/>
        </p:nvGrpSpPr>
        <p:grpSpPr bwMode="auto">
          <a:xfrm>
            <a:off x="5068888" y="3327400"/>
            <a:ext cx="442912" cy="457200"/>
            <a:chOff x="3796" y="2871"/>
            <a:chExt cx="279" cy="298"/>
          </a:xfrm>
        </p:grpSpPr>
        <p:sp>
          <p:nvSpPr>
            <p:cNvPr id="34908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909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34860" name="Group 73"/>
          <p:cNvGrpSpPr>
            <a:grpSpLocks/>
          </p:cNvGrpSpPr>
          <p:nvPr/>
        </p:nvGrpSpPr>
        <p:grpSpPr bwMode="auto">
          <a:xfrm>
            <a:off x="1700213" y="5981700"/>
            <a:ext cx="612775" cy="457200"/>
            <a:chOff x="2359" y="3560"/>
            <a:chExt cx="386" cy="288"/>
          </a:xfrm>
        </p:grpSpPr>
        <p:sp>
          <p:nvSpPr>
            <p:cNvPr id="34906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907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34861" name="Group 76"/>
          <p:cNvGrpSpPr>
            <a:grpSpLocks/>
          </p:cNvGrpSpPr>
          <p:nvPr/>
        </p:nvGrpSpPr>
        <p:grpSpPr bwMode="auto">
          <a:xfrm>
            <a:off x="7396163" y="2990850"/>
            <a:ext cx="442912" cy="471488"/>
            <a:chOff x="3796" y="2871"/>
            <a:chExt cx="279" cy="297"/>
          </a:xfrm>
        </p:grpSpPr>
        <p:sp>
          <p:nvSpPr>
            <p:cNvPr id="34904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905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34862" name="Group 79"/>
          <p:cNvGrpSpPr>
            <a:grpSpLocks/>
          </p:cNvGrpSpPr>
          <p:nvPr/>
        </p:nvGrpSpPr>
        <p:grpSpPr bwMode="auto">
          <a:xfrm>
            <a:off x="5867400" y="5580063"/>
            <a:ext cx="612775" cy="457200"/>
            <a:chOff x="2359" y="3560"/>
            <a:chExt cx="386" cy="288"/>
          </a:xfrm>
        </p:grpSpPr>
        <p:sp>
          <p:nvSpPr>
            <p:cNvPr id="34902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903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34863" name="Group 82"/>
          <p:cNvGrpSpPr>
            <a:grpSpLocks/>
          </p:cNvGrpSpPr>
          <p:nvPr/>
        </p:nvGrpSpPr>
        <p:grpSpPr bwMode="auto">
          <a:xfrm>
            <a:off x="5899150" y="1677988"/>
            <a:ext cx="695325" cy="471487"/>
            <a:chOff x="598" y="1763"/>
            <a:chExt cx="438" cy="297"/>
          </a:xfrm>
        </p:grpSpPr>
        <p:sp>
          <p:nvSpPr>
            <p:cNvPr id="34900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901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34864" name="Group 85"/>
          <p:cNvGrpSpPr>
            <a:grpSpLocks/>
          </p:cNvGrpSpPr>
          <p:nvPr/>
        </p:nvGrpSpPr>
        <p:grpSpPr bwMode="auto">
          <a:xfrm>
            <a:off x="439738" y="3784600"/>
            <a:ext cx="600075" cy="496888"/>
            <a:chOff x="589" y="2670"/>
            <a:chExt cx="378" cy="297"/>
          </a:xfrm>
        </p:grpSpPr>
        <p:sp>
          <p:nvSpPr>
            <p:cNvPr id="34898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899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34865" name="Rectangle 88"/>
          <p:cNvSpPr>
            <a:spLocks noChangeAspect="1" noChangeArrowheads="1"/>
          </p:cNvSpPr>
          <p:nvPr/>
        </p:nvSpPr>
        <p:spPr bwMode="auto">
          <a:xfrm>
            <a:off x="6210300" y="3751263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66" name="Oval 89"/>
          <p:cNvSpPr>
            <a:spLocks noChangeAspect="1" noChangeArrowheads="1"/>
          </p:cNvSpPr>
          <p:nvPr/>
        </p:nvSpPr>
        <p:spPr bwMode="auto">
          <a:xfrm>
            <a:off x="6210300" y="34845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67" name="Oval 90"/>
          <p:cNvSpPr>
            <a:spLocks noChangeAspect="1" noChangeArrowheads="1"/>
          </p:cNvSpPr>
          <p:nvPr/>
        </p:nvSpPr>
        <p:spPr bwMode="auto">
          <a:xfrm>
            <a:off x="6210300" y="31924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68" name="Oval 91"/>
          <p:cNvSpPr>
            <a:spLocks noChangeAspect="1" noChangeArrowheads="1"/>
          </p:cNvSpPr>
          <p:nvPr/>
        </p:nvSpPr>
        <p:spPr bwMode="auto">
          <a:xfrm>
            <a:off x="6210300" y="40306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69" name="Oval 92"/>
          <p:cNvSpPr>
            <a:spLocks noChangeAspect="1" noChangeArrowheads="1"/>
          </p:cNvSpPr>
          <p:nvPr/>
        </p:nvSpPr>
        <p:spPr bwMode="auto">
          <a:xfrm>
            <a:off x="6202363" y="43100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4870" name="Oval 93"/>
          <p:cNvSpPr>
            <a:spLocks noChangeAspect="1" noChangeArrowheads="1"/>
          </p:cNvSpPr>
          <p:nvPr/>
        </p:nvSpPr>
        <p:spPr bwMode="auto">
          <a:xfrm>
            <a:off x="6481763" y="37512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4871" name="Oval 94"/>
          <p:cNvSpPr>
            <a:spLocks noChangeAspect="1" noChangeArrowheads="1"/>
          </p:cNvSpPr>
          <p:nvPr/>
        </p:nvSpPr>
        <p:spPr bwMode="auto">
          <a:xfrm>
            <a:off x="6432550" y="47720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34872" name="Group 95"/>
          <p:cNvGrpSpPr>
            <a:grpSpLocks noChangeAspect="1"/>
          </p:cNvGrpSpPr>
          <p:nvPr/>
        </p:nvGrpSpPr>
        <p:grpSpPr bwMode="auto">
          <a:xfrm>
            <a:off x="5938838" y="4562475"/>
            <a:ext cx="542925" cy="336550"/>
            <a:chOff x="3058" y="2951"/>
            <a:chExt cx="428" cy="264"/>
          </a:xfrm>
        </p:grpSpPr>
        <p:sp>
          <p:nvSpPr>
            <p:cNvPr id="34896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897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34873" name="Group 98"/>
          <p:cNvGrpSpPr>
            <a:grpSpLocks noChangeAspect="1"/>
          </p:cNvGrpSpPr>
          <p:nvPr/>
        </p:nvGrpSpPr>
        <p:grpSpPr bwMode="auto">
          <a:xfrm>
            <a:off x="6199188" y="2644775"/>
            <a:ext cx="287337" cy="336550"/>
            <a:chOff x="3264" y="1559"/>
            <a:chExt cx="226" cy="264"/>
          </a:xfrm>
        </p:grpSpPr>
        <p:sp>
          <p:nvSpPr>
            <p:cNvPr id="34894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895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34874" name="Group 101"/>
          <p:cNvGrpSpPr>
            <a:grpSpLocks noChangeAspect="1"/>
          </p:cNvGrpSpPr>
          <p:nvPr/>
        </p:nvGrpSpPr>
        <p:grpSpPr bwMode="auto">
          <a:xfrm>
            <a:off x="6773863" y="3473450"/>
            <a:ext cx="274637" cy="336550"/>
            <a:chOff x="3855" y="2096"/>
            <a:chExt cx="217" cy="264"/>
          </a:xfrm>
        </p:grpSpPr>
        <p:sp>
          <p:nvSpPr>
            <p:cNvPr id="34892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893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34875" name="Group 104"/>
          <p:cNvGrpSpPr>
            <a:grpSpLocks noChangeAspect="1"/>
          </p:cNvGrpSpPr>
          <p:nvPr/>
        </p:nvGrpSpPr>
        <p:grpSpPr bwMode="auto">
          <a:xfrm>
            <a:off x="6786563" y="4044950"/>
            <a:ext cx="274637" cy="336550"/>
            <a:chOff x="3855" y="2096"/>
            <a:chExt cx="217" cy="264"/>
          </a:xfrm>
        </p:grpSpPr>
        <p:sp>
          <p:nvSpPr>
            <p:cNvPr id="34890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891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34876" name="Group 107"/>
          <p:cNvGrpSpPr>
            <a:grpSpLocks noChangeAspect="1"/>
          </p:cNvGrpSpPr>
          <p:nvPr/>
        </p:nvGrpSpPr>
        <p:grpSpPr bwMode="auto">
          <a:xfrm>
            <a:off x="6105525" y="3762375"/>
            <a:ext cx="357188" cy="211138"/>
            <a:chOff x="4240" y="2392"/>
            <a:chExt cx="244" cy="144"/>
          </a:xfrm>
        </p:grpSpPr>
        <p:sp>
          <p:nvSpPr>
            <p:cNvPr id="34884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4885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86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89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5" name="Text Box 115"/>
          <p:cNvSpPr txBox="1">
            <a:spLocks noChangeArrowheads="1"/>
          </p:cNvSpPr>
          <p:nvPr/>
        </p:nvSpPr>
        <p:spPr bwMode="auto">
          <a:xfrm>
            <a:off x="2295525" y="370205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EA0000"/>
                </a:solidFill>
              </a:rPr>
              <a:t>On The Endline</a:t>
            </a:r>
          </a:p>
        </p:txBody>
      </p:sp>
      <p:sp>
        <p:nvSpPr>
          <p:cNvPr id="102516" name="Line 116"/>
          <p:cNvSpPr>
            <a:spLocks noChangeShapeType="1"/>
          </p:cNvSpPr>
          <p:nvPr/>
        </p:nvSpPr>
        <p:spPr bwMode="auto">
          <a:xfrm flipV="1">
            <a:off x="2020888" y="2262188"/>
            <a:ext cx="41068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7" name="Text Box 117"/>
          <p:cNvSpPr txBox="1">
            <a:spLocks noChangeArrowheads="1"/>
          </p:cNvSpPr>
          <p:nvPr/>
        </p:nvSpPr>
        <p:spPr bwMode="auto">
          <a:xfrm>
            <a:off x="2843213" y="19558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EA0000"/>
                </a:solidFill>
              </a:rPr>
              <a:t>At The Pylon</a:t>
            </a:r>
          </a:p>
        </p:txBody>
      </p:sp>
      <p:sp>
        <p:nvSpPr>
          <p:cNvPr id="102518" name="Line 118"/>
          <p:cNvSpPr>
            <a:spLocks noChangeShapeType="1"/>
          </p:cNvSpPr>
          <p:nvPr/>
        </p:nvSpPr>
        <p:spPr bwMode="auto">
          <a:xfrm flipV="1">
            <a:off x="2009775" y="5465763"/>
            <a:ext cx="41322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9" name="Text Box 119"/>
          <p:cNvSpPr txBox="1">
            <a:spLocks noChangeArrowheads="1"/>
          </p:cNvSpPr>
          <p:nvPr/>
        </p:nvSpPr>
        <p:spPr bwMode="auto">
          <a:xfrm>
            <a:off x="2832100" y="5133975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EA0000"/>
                </a:solidFill>
              </a:rPr>
              <a:t>At The Pylon</a:t>
            </a:r>
          </a:p>
        </p:txBody>
      </p:sp>
      <p:pic>
        <p:nvPicPr>
          <p:cNvPr id="34882" name="Picture 121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4" name="Line 114"/>
          <p:cNvSpPr>
            <a:spLocks noChangeShapeType="1"/>
          </p:cNvSpPr>
          <p:nvPr/>
        </p:nvSpPr>
        <p:spPr bwMode="auto">
          <a:xfrm>
            <a:off x="962025" y="4052888"/>
            <a:ext cx="43084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5" grpId="0"/>
      <p:bldP spid="102516" grpId="0" animBg="1"/>
      <p:bldP spid="102517" grpId="0"/>
      <p:bldP spid="102518" grpId="0" animBg="1"/>
      <p:bldP spid="102519" grpId="0"/>
      <p:bldP spid="1025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88963" y="933450"/>
            <a:ext cx="3846512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&gt;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4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6875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6876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6877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67" name="Text Box 35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2068" name="Text Box 36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2069" name="Text Box 37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36902" name="Group 38"/>
          <p:cNvGrpSpPr>
            <a:grpSpLocks/>
          </p:cNvGrpSpPr>
          <p:nvPr/>
        </p:nvGrpSpPr>
        <p:grpSpPr bwMode="auto">
          <a:xfrm rot="-5400000">
            <a:off x="3513931" y="6033294"/>
            <a:ext cx="204788" cy="730250"/>
            <a:chOff x="3204" y="3720"/>
            <a:chExt cx="113" cy="420"/>
          </a:xfrm>
        </p:grpSpPr>
        <p:grpSp>
          <p:nvGrpSpPr>
            <p:cNvPr id="37012" name="Group 39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7017" name="AutoShape 40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7018" name="Oval 41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37013" name="Line 42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14" name="Line 43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15" name="Line 44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16" name="Oval 45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172078" name="Group 46"/>
          <p:cNvGrpSpPr>
            <a:grpSpLocks/>
          </p:cNvGrpSpPr>
          <p:nvPr/>
        </p:nvGrpSpPr>
        <p:grpSpPr bwMode="auto">
          <a:xfrm>
            <a:off x="2882900" y="5915025"/>
            <a:ext cx="268288" cy="571500"/>
            <a:chOff x="3248" y="3589"/>
            <a:chExt cx="169" cy="360"/>
          </a:xfrm>
        </p:grpSpPr>
        <p:sp>
          <p:nvSpPr>
            <p:cNvPr id="37009" name="Rectangle 47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7010" name="Text Box 48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37011" name="Line 49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04" name="Group 50"/>
          <p:cNvGrpSpPr>
            <a:grpSpLocks/>
          </p:cNvGrpSpPr>
          <p:nvPr/>
        </p:nvGrpSpPr>
        <p:grpSpPr bwMode="auto">
          <a:xfrm rot="-5400000">
            <a:off x="3639344" y="5822157"/>
            <a:ext cx="192087" cy="730250"/>
            <a:chOff x="3204" y="3720"/>
            <a:chExt cx="113" cy="420"/>
          </a:xfrm>
        </p:grpSpPr>
        <p:grpSp>
          <p:nvGrpSpPr>
            <p:cNvPr id="37002" name="Group 51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7007" name="AutoShape 52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7008" name="Oval 53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37003" name="Line 54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04" name="Line 55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05" name="Line 56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06" name="Oval 57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172090" name="Text Box 58"/>
          <p:cNvSpPr txBox="1">
            <a:spLocks noChangeArrowheads="1"/>
          </p:cNvSpPr>
          <p:nvPr/>
        </p:nvSpPr>
        <p:spPr bwMode="auto">
          <a:xfrm>
            <a:off x="1320800" y="152400"/>
            <a:ext cx="6669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Approaching The Goal Line</a:t>
            </a:r>
          </a:p>
        </p:txBody>
      </p:sp>
      <p:grpSp>
        <p:nvGrpSpPr>
          <p:cNvPr id="36906" name="Group 62"/>
          <p:cNvGrpSpPr>
            <a:grpSpLocks/>
          </p:cNvGrpSpPr>
          <p:nvPr/>
        </p:nvGrpSpPr>
        <p:grpSpPr bwMode="auto">
          <a:xfrm>
            <a:off x="1804988" y="3370263"/>
            <a:ext cx="442912" cy="471487"/>
            <a:chOff x="3796" y="2871"/>
            <a:chExt cx="279" cy="297"/>
          </a:xfrm>
        </p:grpSpPr>
        <p:sp>
          <p:nvSpPr>
            <p:cNvPr id="37000" name="Rectangle 63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7001" name="Text Box 64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2100" name="Group 68"/>
          <p:cNvGrpSpPr>
            <a:grpSpLocks/>
          </p:cNvGrpSpPr>
          <p:nvPr/>
        </p:nvGrpSpPr>
        <p:grpSpPr bwMode="auto">
          <a:xfrm>
            <a:off x="4256088" y="3033713"/>
            <a:ext cx="442912" cy="471487"/>
            <a:chOff x="3796" y="2871"/>
            <a:chExt cx="279" cy="297"/>
          </a:xfrm>
        </p:grpSpPr>
        <p:sp>
          <p:nvSpPr>
            <p:cNvPr id="36998" name="Rectangle 6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99" name="Text Box 70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72103" name="Group 71"/>
          <p:cNvGrpSpPr>
            <a:grpSpLocks/>
          </p:cNvGrpSpPr>
          <p:nvPr/>
        </p:nvGrpSpPr>
        <p:grpSpPr bwMode="auto">
          <a:xfrm>
            <a:off x="2716213" y="5600700"/>
            <a:ext cx="612775" cy="457200"/>
            <a:chOff x="2359" y="3560"/>
            <a:chExt cx="386" cy="288"/>
          </a:xfrm>
        </p:grpSpPr>
        <p:sp>
          <p:nvSpPr>
            <p:cNvPr id="36996" name="Rectangle 7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97" name="Text Box 7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72106" name="Group 74"/>
          <p:cNvGrpSpPr>
            <a:grpSpLocks/>
          </p:cNvGrpSpPr>
          <p:nvPr/>
        </p:nvGrpSpPr>
        <p:grpSpPr bwMode="auto">
          <a:xfrm>
            <a:off x="2749550" y="1698625"/>
            <a:ext cx="695325" cy="471488"/>
            <a:chOff x="598" y="1763"/>
            <a:chExt cx="438" cy="297"/>
          </a:xfrm>
        </p:grpSpPr>
        <p:sp>
          <p:nvSpPr>
            <p:cNvPr id="36994" name="Rectangle 75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95" name="Text Box 76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36910" name="Group 77"/>
          <p:cNvGrpSpPr>
            <a:grpSpLocks/>
          </p:cNvGrpSpPr>
          <p:nvPr/>
        </p:nvGrpSpPr>
        <p:grpSpPr bwMode="auto">
          <a:xfrm>
            <a:off x="439738" y="3775075"/>
            <a:ext cx="600075" cy="496888"/>
            <a:chOff x="589" y="2670"/>
            <a:chExt cx="378" cy="297"/>
          </a:xfrm>
        </p:grpSpPr>
        <p:sp>
          <p:nvSpPr>
            <p:cNvPr id="36992" name="Rectangle 78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93" name="Text Box 79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72112" name="Group 80"/>
          <p:cNvGrpSpPr>
            <a:grpSpLocks/>
          </p:cNvGrpSpPr>
          <p:nvPr/>
        </p:nvGrpSpPr>
        <p:grpSpPr bwMode="auto">
          <a:xfrm>
            <a:off x="2797175" y="2665413"/>
            <a:ext cx="1112838" cy="2359025"/>
            <a:chOff x="1762" y="1679"/>
            <a:chExt cx="701" cy="1486"/>
          </a:xfrm>
        </p:grpSpPr>
        <p:sp>
          <p:nvSpPr>
            <p:cNvPr id="36966" name="Rectangle 81"/>
            <p:cNvSpPr>
              <a:spLocks noChangeAspect="1" noChangeArrowheads="1"/>
            </p:cNvSpPr>
            <p:nvPr/>
          </p:nvSpPr>
          <p:spPr bwMode="auto">
            <a:xfrm>
              <a:off x="1936" y="2384"/>
              <a:ext cx="146" cy="14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67" name="Oval 82"/>
            <p:cNvSpPr>
              <a:spLocks noChangeAspect="1" noChangeArrowheads="1"/>
            </p:cNvSpPr>
            <p:nvPr/>
          </p:nvSpPr>
          <p:spPr bwMode="auto">
            <a:xfrm>
              <a:off x="1928" y="2208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68" name="Oval 83"/>
            <p:cNvSpPr>
              <a:spLocks noChangeAspect="1" noChangeArrowheads="1"/>
            </p:cNvSpPr>
            <p:nvPr/>
          </p:nvSpPr>
          <p:spPr bwMode="auto">
            <a:xfrm>
              <a:off x="1928" y="2024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69" name="Oval 84"/>
            <p:cNvSpPr>
              <a:spLocks noChangeAspect="1" noChangeArrowheads="1"/>
            </p:cNvSpPr>
            <p:nvPr/>
          </p:nvSpPr>
          <p:spPr bwMode="auto">
            <a:xfrm>
              <a:off x="1928" y="2552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70" name="Oval 85"/>
            <p:cNvSpPr>
              <a:spLocks noChangeAspect="1" noChangeArrowheads="1"/>
            </p:cNvSpPr>
            <p:nvPr/>
          </p:nvSpPr>
          <p:spPr bwMode="auto">
            <a:xfrm>
              <a:off x="1928" y="2728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71" name="Oval 86"/>
            <p:cNvSpPr>
              <a:spLocks noChangeAspect="1" noChangeArrowheads="1"/>
            </p:cNvSpPr>
            <p:nvPr/>
          </p:nvSpPr>
          <p:spPr bwMode="auto">
            <a:xfrm>
              <a:off x="2104" y="2376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36972" name="Oval 87"/>
            <p:cNvSpPr>
              <a:spLocks noChangeAspect="1" noChangeArrowheads="1"/>
            </p:cNvSpPr>
            <p:nvPr/>
          </p:nvSpPr>
          <p:spPr bwMode="auto">
            <a:xfrm>
              <a:off x="2073" y="3019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 sz="1600" b="1"/>
            </a:p>
          </p:txBody>
        </p:sp>
        <p:grpSp>
          <p:nvGrpSpPr>
            <p:cNvPr id="36973" name="Group 88"/>
            <p:cNvGrpSpPr>
              <a:grpSpLocks noChangeAspect="1"/>
            </p:cNvGrpSpPr>
            <p:nvPr/>
          </p:nvGrpSpPr>
          <p:grpSpPr bwMode="auto">
            <a:xfrm>
              <a:off x="1762" y="2887"/>
              <a:ext cx="342" cy="212"/>
              <a:chOff x="3058" y="2951"/>
              <a:chExt cx="428" cy="264"/>
            </a:xfrm>
          </p:grpSpPr>
          <p:sp>
            <p:nvSpPr>
              <p:cNvPr id="36990" name="Oval 89"/>
              <p:cNvSpPr>
                <a:spLocks noChangeAspect="1" noChangeArrowheads="1"/>
              </p:cNvSpPr>
              <p:nvPr/>
            </p:nvSpPr>
            <p:spPr bwMode="auto">
              <a:xfrm>
                <a:off x="3264" y="2960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6991" name="Text Box 90"/>
              <p:cNvSpPr txBox="1">
                <a:spLocks noChangeAspect="1" noChangeArrowheads="1"/>
              </p:cNvSpPr>
              <p:nvPr/>
            </p:nvSpPr>
            <p:spPr bwMode="auto">
              <a:xfrm>
                <a:off x="3058" y="2951"/>
                <a:ext cx="428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1" hangingPunct="1">
                  <a:spcBef>
                    <a:spcPct val="50000"/>
                  </a:spcBef>
                </a:pPr>
                <a:endParaRPr lang="en-US" altLang="en-US" sz="1600" b="1"/>
              </a:p>
            </p:txBody>
          </p:sp>
        </p:grpSp>
        <p:grpSp>
          <p:nvGrpSpPr>
            <p:cNvPr id="36974" name="Group 91"/>
            <p:cNvGrpSpPr>
              <a:grpSpLocks noChangeAspect="1"/>
            </p:cNvGrpSpPr>
            <p:nvPr/>
          </p:nvGrpSpPr>
          <p:grpSpPr bwMode="auto">
            <a:xfrm>
              <a:off x="1921" y="1679"/>
              <a:ext cx="181" cy="212"/>
              <a:chOff x="3264" y="1559"/>
              <a:chExt cx="226" cy="264"/>
            </a:xfrm>
          </p:grpSpPr>
          <p:sp>
            <p:nvSpPr>
              <p:cNvPr id="36988" name="Oval 92"/>
              <p:cNvSpPr>
                <a:spLocks noChangeAspect="1" noChangeArrowheads="1"/>
              </p:cNvSpPr>
              <p:nvPr/>
            </p:nvSpPr>
            <p:spPr bwMode="auto">
              <a:xfrm>
                <a:off x="3264" y="1576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6989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3345" y="1559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  <p:grpSp>
          <p:nvGrpSpPr>
            <p:cNvPr id="36975" name="Group 94"/>
            <p:cNvGrpSpPr>
              <a:grpSpLocks noChangeAspect="1"/>
            </p:cNvGrpSpPr>
            <p:nvPr/>
          </p:nvGrpSpPr>
          <p:grpSpPr bwMode="auto">
            <a:xfrm>
              <a:off x="2282" y="2201"/>
              <a:ext cx="173" cy="212"/>
              <a:chOff x="3855" y="2096"/>
              <a:chExt cx="217" cy="264"/>
            </a:xfrm>
          </p:grpSpPr>
          <p:sp>
            <p:nvSpPr>
              <p:cNvPr id="36986" name="Oval 95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6987" name="Text Box 96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  <p:grpSp>
          <p:nvGrpSpPr>
            <p:cNvPr id="36976" name="Group 97"/>
            <p:cNvGrpSpPr>
              <a:grpSpLocks noChangeAspect="1"/>
            </p:cNvGrpSpPr>
            <p:nvPr/>
          </p:nvGrpSpPr>
          <p:grpSpPr bwMode="auto">
            <a:xfrm>
              <a:off x="2290" y="2561"/>
              <a:ext cx="173" cy="212"/>
              <a:chOff x="3855" y="2096"/>
              <a:chExt cx="217" cy="264"/>
            </a:xfrm>
          </p:grpSpPr>
          <p:sp>
            <p:nvSpPr>
              <p:cNvPr id="36984" name="Oval 98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6985" name="Text Box 99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  <p:grpSp>
          <p:nvGrpSpPr>
            <p:cNvPr id="36977" name="Group 100"/>
            <p:cNvGrpSpPr>
              <a:grpSpLocks noChangeAspect="1"/>
            </p:cNvGrpSpPr>
            <p:nvPr/>
          </p:nvGrpSpPr>
          <p:grpSpPr bwMode="auto">
            <a:xfrm>
              <a:off x="1862" y="2383"/>
              <a:ext cx="225" cy="133"/>
              <a:chOff x="4240" y="2392"/>
              <a:chExt cx="244" cy="144"/>
            </a:xfrm>
          </p:grpSpPr>
          <p:sp>
            <p:nvSpPr>
              <p:cNvPr id="36978" name="AutoShape 101"/>
              <p:cNvSpPr>
                <a:spLocks noChangeAspect="1" noChangeArrowheads="1"/>
              </p:cNvSpPr>
              <p:nvPr/>
            </p:nvSpPr>
            <p:spPr bwMode="auto">
              <a:xfrm>
                <a:off x="4240" y="2392"/>
                <a:ext cx="244" cy="144"/>
              </a:xfrm>
              <a:prstGeom prst="flowChartDecision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6979" name="Line 102"/>
              <p:cNvSpPr>
                <a:spLocks noChangeAspect="1" noChangeShapeType="1"/>
              </p:cNvSpPr>
              <p:nvPr/>
            </p:nvSpPr>
            <p:spPr bwMode="auto">
              <a:xfrm>
                <a:off x="4300" y="2464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80" name="Line 103"/>
              <p:cNvSpPr>
                <a:spLocks noChangeAspect="1" noChangeShapeType="1"/>
              </p:cNvSpPr>
              <p:nvPr/>
            </p:nvSpPr>
            <p:spPr bwMode="auto">
              <a:xfrm flipH="1">
                <a:off x="432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81" name="Line 104"/>
              <p:cNvSpPr>
                <a:spLocks noChangeAspect="1" noChangeShapeType="1"/>
              </p:cNvSpPr>
              <p:nvPr/>
            </p:nvSpPr>
            <p:spPr bwMode="auto">
              <a:xfrm>
                <a:off x="4348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82" name="Line 105"/>
              <p:cNvSpPr>
                <a:spLocks noChangeAspect="1" noChangeShapeType="1"/>
              </p:cNvSpPr>
              <p:nvPr/>
            </p:nvSpPr>
            <p:spPr bwMode="auto">
              <a:xfrm>
                <a:off x="4372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83" name="Line 106"/>
              <p:cNvSpPr>
                <a:spLocks noChangeAspect="1" noChangeShapeType="1"/>
              </p:cNvSpPr>
              <p:nvPr/>
            </p:nvSpPr>
            <p:spPr bwMode="auto">
              <a:xfrm>
                <a:off x="439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2139" name="Line 107"/>
          <p:cNvSpPr>
            <a:spLocks noChangeShapeType="1"/>
          </p:cNvSpPr>
          <p:nvPr/>
        </p:nvSpPr>
        <p:spPr bwMode="auto">
          <a:xfrm>
            <a:off x="2781300" y="2159000"/>
            <a:ext cx="0" cy="345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40" name="Text Box 108"/>
          <p:cNvSpPr txBox="1">
            <a:spLocks noChangeArrowheads="1"/>
          </p:cNvSpPr>
          <p:nvPr/>
        </p:nvSpPr>
        <p:spPr bwMode="auto">
          <a:xfrm>
            <a:off x="2828925" y="2233613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0000FF"/>
                </a:solidFill>
              </a:rPr>
              <a:t>5 Yard Line</a:t>
            </a:r>
          </a:p>
        </p:txBody>
      </p:sp>
      <p:grpSp>
        <p:nvGrpSpPr>
          <p:cNvPr id="172194" name="Group 162"/>
          <p:cNvGrpSpPr>
            <a:grpSpLocks/>
          </p:cNvGrpSpPr>
          <p:nvPr/>
        </p:nvGrpSpPr>
        <p:grpSpPr bwMode="auto">
          <a:xfrm>
            <a:off x="2535238" y="2692400"/>
            <a:ext cx="1254125" cy="2359025"/>
            <a:chOff x="1483" y="1696"/>
            <a:chExt cx="790" cy="1486"/>
          </a:xfrm>
        </p:grpSpPr>
        <p:sp>
          <p:nvSpPr>
            <p:cNvPr id="36947" name="Rectangle 110"/>
            <p:cNvSpPr>
              <a:spLocks noChangeAspect="1" noChangeArrowheads="1"/>
            </p:cNvSpPr>
            <p:nvPr/>
          </p:nvSpPr>
          <p:spPr bwMode="auto">
            <a:xfrm>
              <a:off x="1657" y="2401"/>
              <a:ext cx="146" cy="14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48" name="Oval 111"/>
            <p:cNvSpPr>
              <a:spLocks noChangeAspect="1" noChangeArrowheads="1"/>
            </p:cNvSpPr>
            <p:nvPr/>
          </p:nvSpPr>
          <p:spPr bwMode="auto">
            <a:xfrm>
              <a:off x="1649" y="2225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49" name="Oval 112"/>
            <p:cNvSpPr>
              <a:spLocks noChangeAspect="1" noChangeArrowheads="1"/>
            </p:cNvSpPr>
            <p:nvPr/>
          </p:nvSpPr>
          <p:spPr bwMode="auto">
            <a:xfrm>
              <a:off x="1649" y="2041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50" name="Oval 113"/>
            <p:cNvSpPr>
              <a:spLocks noChangeAspect="1" noChangeArrowheads="1"/>
            </p:cNvSpPr>
            <p:nvPr/>
          </p:nvSpPr>
          <p:spPr bwMode="auto">
            <a:xfrm>
              <a:off x="1649" y="2569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51" name="Oval 114"/>
            <p:cNvSpPr>
              <a:spLocks noChangeAspect="1" noChangeArrowheads="1"/>
            </p:cNvSpPr>
            <p:nvPr/>
          </p:nvSpPr>
          <p:spPr bwMode="auto">
            <a:xfrm>
              <a:off x="1649" y="2745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52" name="Oval 115"/>
            <p:cNvSpPr>
              <a:spLocks noChangeAspect="1" noChangeArrowheads="1"/>
            </p:cNvSpPr>
            <p:nvPr/>
          </p:nvSpPr>
          <p:spPr bwMode="auto">
            <a:xfrm>
              <a:off x="1914" y="2387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36953" name="Oval 116"/>
            <p:cNvSpPr>
              <a:spLocks noChangeAspect="1" noChangeArrowheads="1"/>
            </p:cNvSpPr>
            <p:nvPr/>
          </p:nvSpPr>
          <p:spPr bwMode="auto">
            <a:xfrm>
              <a:off x="1794" y="3036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 sz="1600" b="1"/>
            </a:p>
          </p:txBody>
        </p:sp>
        <p:grpSp>
          <p:nvGrpSpPr>
            <p:cNvPr id="36954" name="Group 117"/>
            <p:cNvGrpSpPr>
              <a:grpSpLocks noChangeAspect="1"/>
            </p:cNvGrpSpPr>
            <p:nvPr/>
          </p:nvGrpSpPr>
          <p:grpSpPr bwMode="auto">
            <a:xfrm>
              <a:off x="1483" y="2904"/>
              <a:ext cx="342" cy="212"/>
              <a:chOff x="3058" y="2951"/>
              <a:chExt cx="428" cy="264"/>
            </a:xfrm>
          </p:grpSpPr>
          <p:sp>
            <p:nvSpPr>
              <p:cNvPr id="36964" name="Oval 118"/>
              <p:cNvSpPr>
                <a:spLocks noChangeAspect="1" noChangeArrowheads="1"/>
              </p:cNvSpPr>
              <p:nvPr/>
            </p:nvSpPr>
            <p:spPr bwMode="auto">
              <a:xfrm>
                <a:off x="3264" y="2960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6965" name="Text Box 119"/>
              <p:cNvSpPr txBox="1">
                <a:spLocks noChangeAspect="1" noChangeArrowheads="1"/>
              </p:cNvSpPr>
              <p:nvPr/>
            </p:nvSpPr>
            <p:spPr bwMode="auto">
              <a:xfrm>
                <a:off x="3058" y="2951"/>
                <a:ext cx="428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eaLnBrk="1" hangingPunct="1">
                  <a:spcBef>
                    <a:spcPct val="50000"/>
                  </a:spcBef>
                </a:pPr>
                <a:endParaRPr lang="en-US" altLang="en-US" sz="1600" b="1"/>
              </a:p>
            </p:txBody>
          </p:sp>
        </p:grpSp>
        <p:grpSp>
          <p:nvGrpSpPr>
            <p:cNvPr id="36955" name="Group 120"/>
            <p:cNvGrpSpPr>
              <a:grpSpLocks noChangeAspect="1"/>
            </p:cNvGrpSpPr>
            <p:nvPr/>
          </p:nvGrpSpPr>
          <p:grpSpPr bwMode="auto">
            <a:xfrm>
              <a:off x="1642" y="1696"/>
              <a:ext cx="181" cy="212"/>
              <a:chOff x="3264" y="1559"/>
              <a:chExt cx="226" cy="264"/>
            </a:xfrm>
          </p:grpSpPr>
          <p:sp>
            <p:nvSpPr>
              <p:cNvPr id="36962" name="Oval 121"/>
              <p:cNvSpPr>
                <a:spLocks noChangeAspect="1" noChangeArrowheads="1"/>
              </p:cNvSpPr>
              <p:nvPr/>
            </p:nvSpPr>
            <p:spPr bwMode="auto">
              <a:xfrm>
                <a:off x="3264" y="1576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6963" name="Text Box 122"/>
              <p:cNvSpPr txBox="1">
                <a:spLocks noChangeAspect="1" noChangeArrowheads="1"/>
              </p:cNvSpPr>
              <p:nvPr/>
            </p:nvSpPr>
            <p:spPr bwMode="auto">
              <a:xfrm>
                <a:off x="3345" y="1559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  <p:grpSp>
          <p:nvGrpSpPr>
            <p:cNvPr id="36956" name="Group 123"/>
            <p:cNvGrpSpPr>
              <a:grpSpLocks noChangeAspect="1"/>
            </p:cNvGrpSpPr>
            <p:nvPr/>
          </p:nvGrpSpPr>
          <p:grpSpPr bwMode="auto">
            <a:xfrm>
              <a:off x="2092" y="2212"/>
              <a:ext cx="173" cy="212"/>
              <a:chOff x="3855" y="2096"/>
              <a:chExt cx="217" cy="264"/>
            </a:xfrm>
          </p:grpSpPr>
          <p:sp>
            <p:nvSpPr>
              <p:cNvPr id="36960" name="Oval 124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6961" name="Text Box 125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  <p:grpSp>
          <p:nvGrpSpPr>
            <p:cNvPr id="36957" name="Group 126"/>
            <p:cNvGrpSpPr>
              <a:grpSpLocks noChangeAspect="1"/>
            </p:cNvGrpSpPr>
            <p:nvPr/>
          </p:nvGrpSpPr>
          <p:grpSpPr bwMode="auto">
            <a:xfrm>
              <a:off x="2100" y="2572"/>
              <a:ext cx="173" cy="212"/>
              <a:chOff x="3855" y="2096"/>
              <a:chExt cx="217" cy="264"/>
            </a:xfrm>
          </p:grpSpPr>
          <p:sp>
            <p:nvSpPr>
              <p:cNvPr id="36958" name="Oval 127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6959" name="Text Box 128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</p:grpSp>
      <p:sp>
        <p:nvSpPr>
          <p:cNvPr id="172168" name="Line 136"/>
          <p:cNvSpPr>
            <a:spLocks noChangeShapeType="1"/>
          </p:cNvSpPr>
          <p:nvPr/>
        </p:nvSpPr>
        <p:spPr bwMode="auto">
          <a:xfrm flipH="1">
            <a:off x="1016000" y="1536700"/>
            <a:ext cx="749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69" name="Line 137"/>
          <p:cNvSpPr>
            <a:spLocks noChangeShapeType="1"/>
          </p:cNvSpPr>
          <p:nvPr/>
        </p:nvSpPr>
        <p:spPr bwMode="auto">
          <a:xfrm flipH="1">
            <a:off x="1016000" y="6199188"/>
            <a:ext cx="7254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76" name="Text Box 144"/>
          <p:cNvSpPr txBox="1">
            <a:spLocks noChangeArrowheads="1"/>
          </p:cNvSpPr>
          <p:nvPr/>
        </p:nvSpPr>
        <p:spPr bwMode="auto">
          <a:xfrm>
            <a:off x="387350" y="935038"/>
            <a:ext cx="4049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-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172177" name="Group 145"/>
          <p:cNvGrpSpPr>
            <a:grpSpLocks/>
          </p:cNvGrpSpPr>
          <p:nvPr/>
        </p:nvGrpSpPr>
        <p:grpSpPr bwMode="auto">
          <a:xfrm>
            <a:off x="2581275" y="5903913"/>
            <a:ext cx="268288" cy="571500"/>
            <a:chOff x="3248" y="3589"/>
            <a:chExt cx="169" cy="360"/>
          </a:xfrm>
        </p:grpSpPr>
        <p:sp>
          <p:nvSpPr>
            <p:cNvPr id="36944" name="Rectangle 146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45" name="Text Box 147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2</a:t>
              </a:r>
            </a:p>
          </p:txBody>
        </p:sp>
        <p:sp>
          <p:nvSpPr>
            <p:cNvPr id="36946" name="Line 148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2181" name="Group 149"/>
          <p:cNvGrpSpPr>
            <a:grpSpLocks/>
          </p:cNvGrpSpPr>
          <p:nvPr/>
        </p:nvGrpSpPr>
        <p:grpSpPr bwMode="auto">
          <a:xfrm>
            <a:off x="3978275" y="3035300"/>
            <a:ext cx="442913" cy="471488"/>
            <a:chOff x="3796" y="2871"/>
            <a:chExt cx="279" cy="297"/>
          </a:xfrm>
        </p:grpSpPr>
        <p:sp>
          <p:nvSpPr>
            <p:cNvPr id="36942" name="Rectangle 15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43" name="Text Box 15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72190" name="Line 158"/>
          <p:cNvSpPr>
            <a:spLocks noChangeShapeType="1"/>
          </p:cNvSpPr>
          <p:nvPr/>
        </p:nvSpPr>
        <p:spPr bwMode="auto">
          <a:xfrm flipH="1" flipV="1">
            <a:off x="2216150" y="1684338"/>
            <a:ext cx="293688" cy="206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91" name="Line 159"/>
          <p:cNvSpPr>
            <a:spLocks noChangeShapeType="1"/>
          </p:cNvSpPr>
          <p:nvPr/>
        </p:nvSpPr>
        <p:spPr bwMode="auto">
          <a:xfrm flipH="1">
            <a:off x="2239963" y="5873750"/>
            <a:ext cx="268287" cy="182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6922" name="Picture 160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2091" name="Group 59"/>
          <p:cNvGrpSpPr>
            <a:grpSpLocks/>
          </p:cNvGrpSpPr>
          <p:nvPr/>
        </p:nvGrpSpPr>
        <p:grpSpPr bwMode="auto">
          <a:xfrm>
            <a:off x="1725613" y="1320800"/>
            <a:ext cx="612775" cy="457200"/>
            <a:chOff x="2359" y="3560"/>
            <a:chExt cx="386" cy="288"/>
          </a:xfrm>
        </p:grpSpPr>
        <p:sp>
          <p:nvSpPr>
            <p:cNvPr id="36940" name="Rectangle 6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41" name="Text Box 6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2097" name="Group 65"/>
          <p:cNvGrpSpPr>
            <a:grpSpLocks/>
          </p:cNvGrpSpPr>
          <p:nvPr/>
        </p:nvGrpSpPr>
        <p:grpSpPr bwMode="auto">
          <a:xfrm>
            <a:off x="1709738" y="5972175"/>
            <a:ext cx="612775" cy="457200"/>
            <a:chOff x="2359" y="3560"/>
            <a:chExt cx="386" cy="288"/>
          </a:xfrm>
        </p:grpSpPr>
        <p:sp>
          <p:nvSpPr>
            <p:cNvPr id="36938" name="Rectangle 6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39" name="Text Box 6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72184" name="Group 152"/>
          <p:cNvGrpSpPr>
            <a:grpSpLocks/>
          </p:cNvGrpSpPr>
          <p:nvPr/>
        </p:nvGrpSpPr>
        <p:grpSpPr bwMode="auto">
          <a:xfrm>
            <a:off x="2463800" y="5589588"/>
            <a:ext cx="612775" cy="457200"/>
            <a:chOff x="2359" y="3560"/>
            <a:chExt cx="386" cy="288"/>
          </a:xfrm>
        </p:grpSpPr>
        <p:sp>
          <p:nvSpPr>
            <p:cNvPr id="36936" name="Rectangle 15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37" name="Text Box 15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72187" name="Group 155"/>
          <p:cNvGrpSpPr>
            <a:grpSpLocks/>
          </p:cNvGrpSpPr>
          <p:nvPr/>
        </p:nvGrpSpPr>
        <p:grpSpPr bwMode="auto">
          <a:xfrm>
            <a:off x="2497138" y="1687513"/>
            <a:ext cx="695325" cy="471487"/>
            <a:chOff x="598" y="1763"/>
            <a:chExt cx="438" cy="297"/>
          </a:xfrm>
        </p:grpSpPr>
        <p:sp>
          <p:nvSpPr>
            <p:cNvPr id="36934" name="Rectangle 156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35" name="Text Box 157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72195" name="Group 163"/>
          <p:cNvGrpSpPr>
            <a:grpSpLocks noChangeAspect="1"/>
          </p:cNvGrpSpPr>
          <p:nvPr/>
        </p:nvGrpSpPr>
        <p:grpSpPr bwMode="auto">
          <a:xfrm>
            <a:off x="2643188" y="3822700"/>
            <a:ext cx="357187" cy="211138"/>
            <a:chOff x="4240" y="2392"/>
            <a:chExt cx="244" cy="144"/>
          </a:xfrm>
        </p:grpSpPr>
        <p:sp>
          <p:nvSpPr>
            <p:cNvPr id="36928" name="AutoShape 16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6929" name="Line 16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Line 16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Line 16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Line 16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Line 16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7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72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72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72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72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72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8.79019E-8 L -0.13455 0.0002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2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91117E-7 L -0.13247 -0.0016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72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2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72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55771E-6 L 0.0467 -0.0013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72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7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7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60328E-7 L -0.08507 -0.0555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72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28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416 L -0.08247 0.0557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72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  <p:bldP spid="172139" grpId="0" animBg="1"/>
      <p:bldP spid="172139" grpId="1" animBg="1"/>
      <p:bldP spid="172140" grpId="0"/>
      <p:bldP spid="172140" grpId="1"/>
      <p:bldP spid="172168" grpId="0" animBg="1"/>
      <p:bldP spid="172168" grpId="1" animBg="1"/>
      <p:bldP spid="172169" grpId="0" animBg="1"/>
      <p:bldP spid="172169" grpId="1" animBg="1"/>
      <p:bldP spid="172176" grpId="0"/>
      <p:bldP spid="172190" grpId="0" animBg="1"/>
      <p:bldP spid="17219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588963" y="974725"/>
            <a:ext cx="433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Reverse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Goal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Mechanics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to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</a:t>
            </a: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23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24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25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5292725" y="193675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204818" name="Text Box 18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204819" name="Text Box 19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204820" name="Text Box 20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5" name="Text Box 35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204836" name="Text Box 36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204837" name="Text Box 37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38950" name="Group 38"/>
          <p:cNvGrpSpPr>
            <a:grpSpLocks/>
          </p:cNvGrpSpPr>
          <p:nvPr/>
        </p:nvGrpSpPr>
        <p:grpSpPr bwMode="auto">
          <a:xfrm rot="10800000" flipH="1" flipV="1">
            <a:off x="2678113" y="5994400"/>
            <a:ext cx="204787" cy="730250"/>
            <a:chOff x="3204" y="3720"/>
            <a:chExt cx="113" cy="420"/>
          </a:xfrm>
        </p:grpSpPr>
        <p:grpSp>
          <p:nvGrpSpPr>
            <p:cNvPr id="39023" name="Group 39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9028" name="AutoShape 40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9029" name="Oval 41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39024" name="Line 42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25" name="Line 43"/>
            <p:cNvSpPr>
              <a:spLocks noChangeShapeType="1"/>
            </p:cNvSpPr>
            <p:nvPr/>
          </p:nvSpPr>
          <p:spPr bwMode="auto">
            <a:xfrm flipV="1"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26" name="Line 44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27" name="Oval 45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38951" name="Group 46"/>
          <p:cNvGrpSpPr>
            <a:grpSpLocks/>
          </p:cNvGrpSpPr>
          <p:nvPr/>
        </p:nvGrpSpPr>
        <p:grpSpPr bwMode="auto">
          <a:xfrm>
            <a:off x="4365625" y="5994400"/>
            <a:ext cx="192088" cy="730250"/>
            <a:chOff x="3204" y="3720"/>
            <a:chExt cx="113" cy="420"/>
          </a:xfrm>
        </p:grpSpPr>
        <p:grpSp>
          <p:nvGrpSpPr>
            <p:cNvPr id="39016" name="Group 4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9021" name="AutoShape 4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39022" name="Oval 4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39017" name="Line 5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18" name="Line 5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19" name="Line 5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20" name="Oval 5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204854" name="Text Box 54"/>
          <p:cNvSpPr txBox="1">
            <a:spLocks noChangeArrowheads="1"/>
          </p:cNvSpPr>
          <p:nvPr/>
        </p:nvSpPr>
        <p:spPr bwMode="auto">
          <a:xfrm>
            <a:off x="231775" y="152400"/>
            <a:ext cx="8912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Reverse Goal Line Mechanics 3 To G</a:t>
            </a:r>
          </a:p>
        </p:txBody>
      </p:sp>
      <p:grpSp>
        <p:nvGrpSpPr>
          <p:cNvPr id="204855" name="Group 55"/>
          <p:cNvGrpSpPr>
            <a:grpSpLocks/>
          </p:cNvGrpSpPr>
          <p:nvPr/>
        </p:nvGrpSpPr>
        <p:grpSpPr bwMode="auto">
          <a:xfrm>
            <a:off x="3697288" y="3300413"/>
            <a:ext cx="442912" cy="471487"/>
            <a:chOff x="3796" y="2871"/>
            <a:chExt cx="279" cy="297"/>
          </a:xfrm>
        </p:grpSpPr>
        <p:sp>
          <p:nvSpPr>
            <p:cNvPr id="39014" name="Rectangle 5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9015" name="Text Box 5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04858" name="Group 58"/>
          <p:cNvGrpSpPr>
            <a:grpSpLocks/>
          </p:cNvGrpSpPr>
          <p:nvPr/>
        </p:nvGrpSpPr>
        <p:grpSpPr bwMode="auto">
          <a:xfrm>
            <a:off x="5865813" y="3770313"/>
            <a:ext cx="600075" cy="496887"/>
            <a:chOff x="589" y="2670"/>
            <a:chExt cx="378" cy="297"/>
          </a:xfrm>
        </p:grpSpPr>
        <p:sp>
          <p:nvSpPr>
            <p:cNvPr id="39012" name="Rectangle 59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9013" name="Text Box 60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38955" name="Line 61"/>
          <p:cNvSpPr>
            <a:spLocks noChangeShapeType="1"/>
          </p:cNvSpPr>
          <p:nvPr/>
        </p:nvSpPr>
        <p:spPr bwMode="auto">
          <a:xfrm>
            <a:off x="2479675" y="2141538"/>
            <a:ext cx="0" cy="345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6" name="Text Box 62"/>
          <p:cNvSpPr txBox="1">
            <a:spLocks noChangeArrowheads="1"/>
          </p:cNvSpPr>
          <p:nvPr/>
        </p:nvSpPr>
        <p:spPr bwMode="auto">
          <a:xfrm>
            <a:off x="2527300" y="2225675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0000FF"/>
                </a:solidFill>
              </a:rPr>
              <a:t>3 Yard Line</a:t>
            </a:r>
          </a:p>
        </p:txBody>
      </p:sp>
      <p:sp>
        <p:nvSpPr>
          <p:cNvPr id="38957" name="Rectangle 63"/>
          <p:cNvSpPr>
            <a:spLocks noChangeAspect="1" noChangeArrowheads="1"/>
          </p:cNvSpPr>
          <p:nvPr/>
        </p:nvSpPr>
        <p:spPr bwMode="auto">
          <a:xfrm>
            <a:off x="2166938" y="3824288"/>
            <a:ext cx="206375" cy="2063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58" name="Oval 64"/>
          <p:cNvSpPr>
            <a:spLocks noChangeAspect="1" noChangeArrowheads="1"/>
          </p:cNvSpPr>
          <p:nvPr/>
        </p:nvSpPr>
        <p:spPr bwMode="auto">
          <a:xfrm>
            <a:off x="2171700" y="353695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59" name="Oval 65"/>
          <p:cNvSpPr>
            <a:spLocks noChangeAspect="1" noChangeArrowheads="1"/>
          </p:cNvSpPr>
          <p:nvPr/>
        </p:nvSpPr>
        <p:spPr bwMode="auto">
          <a:xfrm>
            <a:off x="2171700" y="324485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60" name="Oval 66"/>
          <p:cNvSpPr>
            <a:spLocks noChangeAspect="1" noChangeArrowheads="1"/>
          </p:cNvSpPr>
          <p:nvPr/>
        </p:nvSpPr>
        <p:spPr bwMode="auto">
          <a:xfrm>
            <a:off x="2179638" y="408305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61" name="Oval 67"/>
          <p:cNvSpPr>
            <a:spLocks noChangeAspect="1" noChangeArrowheads="1"/>
          </p:cNvSpPr>
          <p:nvPr/>
        </p:nvSpPr>
        <p:spPr bwMode="auto">
          <a:xfrm>
            <a:off x="2162175" y="436245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38962" name="Oval 68"/>
          <p:cNvSpPr>
            <a:spLocks noChangeAspect="1" noChangeArrowheads="1"/>
          </p:cNvSpPr>
          <p:nvPr/>
        </p:nvSpPr>
        <p:spPr bwMode="auto">
          <a:xfrm>
            <a:off x="1760538" y="380365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8963" name="Oval 69"/>
          <p:cNvSpPr>
            <a:spLocks noChangeAspect="1" noChangeArrowheads="1"/>
          </p:cNvSpPr>
          <p:nvPr/>
        </p:nvSpPr>
        <p:spPr bwMode="auto">
          <a:xfrm>
            <a:off x="1900238" y="4902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38964" name="Group 70"/>
          <p:cNvGrpSpPr>
            <a:grpSpLocks noChangeAspect="1"/>
          </p:cNvGrpSpPr>
          <p:nvPr/>
        </p:nvGrpSpPr>
        <p:grpSpPr bwMode="auto">
          <a:xfrm>
            <a:off x="1898650" y="4614863"/>
            <a:ext cx="542925" cy="336550"/>
            <a:chOff x="3058" y="2951"/>
            <a:chExt cx="428" cy="264"/>
          </a:xfrm>
        </p:grpSpPr>
        <p:sp>
          <p:nvSpPr>
            <p:cNvPr id="39010" name="Oval 71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9011" name="Text Box 72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38965" name="Group 73"/>
          <p:cNvGrpSpPr>
            <a:grpSpLocks noChangeAspect="1"/>
          </p:cNvGrpSpPr>
          <p:nvPr/>
        </p:nvGrpSpPr>
        <p:grpSpPr bwMode="auto">
          <a:xfrm>
            <a:off x="2160588" y="2697163"/>
            <a:ext cx="287337" cy="336550"/>
            <a:chOff x="3264" y="1559"/>
            <a:chExt cx="226" cy="264"/>
          </a:xfrm>
        </p:grpSpPr>
        <p:sp>
          <p:nvSpPr>
            <p:cNvPr id="39008" name="Oval 74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9009" name="Text Box 75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204876" name="Group 76"/>
          <p:cNvGrpSpPr>
            <a:grpSpLocks noChangeAspect="1"/>
          </p:cNvGrpSpPr>
          <p:nvPr/>
        </p:nvGrpSpPr>
        <p:grpSpPr bwMode="auto">
          <a:xfrm>
            <a:off x="2166938" y="3814763"/>
            <a:ext cx="357187" cy="211137"/>
            <a:chOff x="4240" y="2392"/>
            <a:chExt cx="244" cy="144"/>
          </a:xfrm>
        </p:grpSpPr>
        <p:sp>
          <p:nvSpPr>
            <p:cNvPr id="39002" name="AutoShape 7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9003" name="Line 7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04" name="Line 7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05" name="Line 8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06" name="Line 8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07" name="Line 8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83" name="Group 83"/>
          <p:cNvGrpSpPr>
            <a:grpSpLocks/>
          </p:cNvGrpSpPr>
          <p:nvPr/>
        </p:nvGrpSpPr>
        <p:grpSpPr bwMode="auto">
          <a:xfrm>
            <a:off x="4999038" y="1736725"/>
            <a:ext cx="612775" cy="457200"/>
            <a:chOff x="2359" y="3560"/>
            <a:chExt cx="386" cy="288"/>
          </a:xfrm>
        </p:grpSpPr>
        <p:sp>
          <p:nvSpPr>
            <p:cNvPr id="39000" name="Rectangle 8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9001" name="Text Box 8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04886" name="Group 86"/>
          <p:cNvGrpSpPr>
            <a:grpSpLocks/>
          </p:cNvGrpSpPr>
          <p:nvPr/>
        </p:nvGrpSpPr>
        <p:grpSpPr bwMode="auto">
          <a:xfrm>
            <a:off x="5032375" y="5575300"/>
            <a:ext cx="612775" cy="457200"/>
            <a:chOff x="2359" y="3560"/>
            <a:chExt cx="386" cy="288"/>
          </a:xfrm>
        </p:grpSpPr>
        <p:sp>
          <p:nvSpPr>
            <p:cNvPr id="38998" name="Rectangle 8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8999" name="Text Box 8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38969" name="Group 89"/>
          <p:cNvGrpSpPr>
            <a:grpSpLocks/>
          </p:cNvGrpSpPr>
          <p:nvPr/>
        </p:nvGrpSpPr>
        <p:grpSpPr bwMode="auto">
          <a:xfrm>
            <a:off x="2652713" y="6018213"/>
            <a:ext cx="268287" cy="509587"/>
            <a:chOff x="3248" y="3589"/>
            <a:chExt cx="169" cy="363"/>
          </a:xfrm>
        </p:grpSpPr>
        <p:sp>
          <p:nvSpPr>
            <p:cNvPr id="38995" name="Rectangle 90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8996" name="Text Box 91"/>
            <p:cNvSpPr txBox="1">
              <a:spLocks noChangeArrowheads="1"/>
            </p:cNvSpPr>
            <p:nvPr/>
          </p:nvSpPr>
          <p:spPr bwMode="auto">
            <a:xfrm flipV="1">
              <a:off x="3248" y="3756"/>
              <a:ext cx="16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200" b="1"/>
                <a:t>2</a:t>
              </a:r>
            </a:p>
          </p:txBody>
        </p:sp>
        <p:sp>
          <p:nvSpPr>
            <p:cNvPr id="38997" name="Line 92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93" name="Line 93"/>
          <p:cNvSpPr>
            <a:spLocks noChangeShapeType="1"/>
          </p:cNvSpPr>
          <p:nvPr/>
        </p:nvSpPr>
        <p:spPr bwMode="auto">
          <a:xfrm flipH="1" flipV="1">
            <a:off x="2087563" y="1495425"/>
            <a:ext cx="279400" cy="195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4" name="Line 94"/>
          <p:cNvSpPr>
            <a:spLocks noChangeShapeType="1"/>
          </p:cNvSpPr>
          <p:nvPr/>
        </p:nvSpPr>
        <p:spPr bwMode="auto">
          <a:xfrm flipH="1">
            <a:off x="2097088" y="6032500"/>
            <a:ext cx="293687" cy="225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8972" name="Picture 95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973" name="Group 96"/>
          <p:cNvGrpSpPr>
            <a:grpSpLocks/>
          </p:cNvGrpSpPr>
          <p:nvPr/>
        </p:nvGrpSpPr>
        <p:grpSpPr bwMode="auto">
          <a:xfrm>
            <a:off x="563563" y="4438650"/>
            <a:ext cx="442912" cy="471488"/>
            <a:chOff x="3796" y="2871"/>
            <a:chExt cx="279" cy="297"/>
          </a:xfrm>
        </p:grpSpPr>
        <p:sp>
          <p:nvSpPr>
            <p:cNvPr id="38993" name="Rectangle 9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8994" name="Text Box 9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04899" name="Group 99"/>
          <p:cNvGrpSpPr>
            <a:grpSpLocks noChangeAspect="1"/>
          </p:cNvGrpSpPr>
          <p:nvPr/>
        </p:nvGrpSpPr>
        <p:grpSpPr bwMode="auto">
          <a:xfrm>
            <a:off x="1435100" y="3514725"/>
            <a:ext cx="274638" cy="336550"/>
            <a:chOff x="3855" y="2096"/>
            <a:chExt cx="217" cy="264"/>
          </a:xfrm>
        </p:grpSpPr>
        <p:sp>
          <p:nvSpPr>
            <p:cNvPr id="38991" name="Oval 100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8992" name="Text Box 101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38975" name="Group 102"/>
          <p:cNvGrpSpPr>
            <a:grpSpLocks noChangeAspect="1"/>
          </p:cNvGrpSpPr>
          <p:nvPr/>
        </p:nvGrpSpPr>
        <p:grpSpPr bwMode="auto">
          <a:xfrm>
            <a:off x="1436688" y="4041775"/>
            <a:ext cx="274637" cy="336550"/>
            <a:chOff x="3855" y="2096"/>
            <a:chExt cx="217" cy="264"/>
          </a:xfrm>
        </p:grpSpPr>
        <p:sp>
          <p:nvSpPr>
            <p:cNvPr id="38989" name="Oval 103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8990" name="Text Box 104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204905" name="Group 105"/>
          <p:cNvGrpSpPr>
            <a:grpSpLocks/>
          </p:cNvGrpSpPr>
          <p:nvPr/>
        </p:nvGrpSpPr>
        <p:grpSpPr bwMode="auto">
          <a:xfrm>
            <a:off x="2152650" y="5573713"/>
            <a:ext cx="612775" cy="457200"/>
            <a:chOff x="2359" y="3560"/>
            <a:chExt cx="386" cy="288"/>
          </a:xfrm>
        </p:grpSpPr>
        <p:sp>
          <p:nvSpPr>
            <p:cNvPr id="38987" name="Rectangle 10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8988" name="Text Box 10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204908" name="Group 108"/>
          <p:cNvGrpSpPr>
            <a:grpSpLocks/>
          </p:cNvGrpSpPr>
          <p:nvPr/>
        </p:nvGrpSpPr>
        <p:grpSpPr bwMode="auto">
          <a:xfrm>
            <a:off x="2178050" y="1671638"/>
            <a:ext cx="695325" cy="471487"/>
            <a:chOff x="598" y="1763"/>
            <a:chExt cx="438" cy="297"/>
          </a:xfrm>
        </p:grpSpPr>
        <p:sp>
          <p:nvSpPr>
            <p:cNvPr id="38985" name="Rectangle 109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8986" name="Text Box 110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204911" name="Group 111"/>
          <p:cNvGrpSpPr>
            <a:grpSpLocks noChangeAspect="1"/>
          </p:cNvGrpSpPr>
          <p:nvPr/>
        </p:nvGrpSpPr>
        <p:grpSpPr bwMode="auto">
          <a:xfrm>
            <a:off x="1797050" y="3813175"/>
            <a:ext cx="357188" cy="211138"/>
            <a:chOff x="4240" y="2392"/>
            <a:chExt cx="244" cy="144"/>
          </a:xfrm>
        </p:grpSpPr>
        <p:sp>
          <p:nvSpPr>
            <p:cNvPr id="38979" name="AutoShape 112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38980" name="Line 113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81" name="Line 114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82" name="Line 115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83" name="Line 116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84" name="Line 117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048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7" dur="indefinite"/>
                                        <p:tgtEl>
                                          <p:spTgt spid="20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048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0" dur="indefinite"/>
                                        <p:tgtEl>
                                          <p:spTgt spid="20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048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3" dur="indefinite"/>
                                        <p:tgtEl>
                                          <p:spTgt spid="20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048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6" dur="indefinite"/>
                                        <p:tgtEl>
                                          <p:spTgt spid="20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04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5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72222E-6 3.66875E-6 L -0.04948 -0.0543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4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2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61111E-6 2.32246E-6 L -0.04635 0.0589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49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04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04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00122 -0.0585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04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03785 -0.0944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049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3" grpId="0" animBg="1"/>
      <p:bldP spid="204893" grpId="1" animBg="1"/>
      <p:bldP spid="204894" grpId="0" animBg="1"/>
      <p:bldP spid="20489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633413" y="966788"/>
            <a:ext cx="4275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Reverse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Goal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Mechanics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to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</a:t>
            </a: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33425" y="1941513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0971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0972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0973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5292725" y="193675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48517" name="Text Box 37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40998" name="Group 38"/>
          <p:cNvGrpSpPr>
            <a:grpSpLocks/>
          </p:cNvGrpSpPr>
          <p:nvPr/>
        </p:nvGrpSpPr>
        <p:grpSpPr bwMode="auto">
          <a:xfrm rot="10800000" flipH="1" flipV="1">
            <a:off x="2678113" y="5994400"/>
            <a:ext cx="204787" cy="730250"/>
            <a:chOff x="3204" y="3720"/>
            <a:chExt cx="113" cy="420"/>
          </a:xfrm>
        </p:grpSpPr>
        <p:grpSp>
          <p:nvGrpSpPr>
            <p:cNvPr id="41073" name="Group 39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1078" name="AutoShape 40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1079" name="Oval 41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41074" name="Line 42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5" name="Line 43"/>
            <p:cNvSpPr>
              <a:spLocks noChangeShapeType="1"/>
            </p:cNvSpPr>
            <p:nvPr/>
          </p:nvSpPr>
          <p:spPr bwMode="auto">
            <a:xfrm flipV="1"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6" name="Line 44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7" name="Oval 45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40999" name="Group 50"/>
          <p:cNvGrpSpPr>
            <a:grpSpLocks/>
          </p:cNvGrpSpPr>
          <p:nvPr/>
        </p:nvGrpSpPr>
        <p:grpSpPr bwMode="auto">
          <a:xfrm>
            <a:off x="4365625" y="5994400"/>
            <a:ext cx="192088" cy="730250"/>
            <a:chOff x="3204" y="3720"/>
            <a:chExt cx="113" cy="420"/>
          </a:xfrm>
        </p:grpSpPr>
        <p:grpSp>
          <p:nvGrpSpPr>
            <p:cNvPr id="41066" name="Group 51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1071" name="AutoShape 52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1072" name="Oval 53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41067" name="Line 54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8" name="Line 55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9" name="Line 56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0" name="Oval 57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148538" name="Text Box 58"/>
          <p:cNvSpPr txBox="1">
            <a:spLocks noChangeArrowheads="1"/>
          </p:cNvSpPr>
          <p:nvPr/>
        </p:nvSpPr>
        <p:spPr bwMode="auto">
          <a:xfrm>
            <a:off x="260350" y="160338"/>
            <a:ext cx="9539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Reverse Goal Line Mechanics 3 – 5</a:t>
            </a:r>
          </a:p>
        </p:txBody>
      </p:sp>
      <p:grpSp>
        <p:nvGrpSpPr>
          <p:cNvPr id="148542" name="Group 62"/>
          <p:cNvGrpSpPr>
            <a:grpSpLocks/>
          </p:cNvGrpSpPr>
          <p:nvPr/>
        </p:nvGrpSpPr>
        <p:grpSpPr bwMode="auto">
          <a:xfrm>
            <a:off x="3697288" y="3300413"/>
            <a:ext cx="442912" cy="471487"/>
            <a:chOff x="3796" y="2871"/>
            <a:chExt cx="279" cy="297"/>
          </a:xfrm>
        </p:grpSpPr>
        <p:sp>
          <p:nvSpPr>
            <p:cNvPr id="41064" name="Rectangle 63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65" name="Text Box 64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48557" name="Group 77"/>
          <p:cNvGrpSpPr>
            <a:grpSpLocks/>
          </p:cNvGrpSpPr>
          <p:nvPr/>
        </p:nvGrpSpPr>
        <p:grpSpPr bwMode="auto">
          <a:xfrm>
            <a:off x="5876925" y="3771900"/>
            <a:ext cx="600075" cy="496888"/>
            <a:chOff x="589" y="2670"/>
            <a:chExt cx="378" cy="297"/>
          </a:xfrm>
        </p:grpSpPr>
        <p:sp>
          <p:nvSpPr>
            <p:cNvPr id="41062" name="Rectangle 78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63" name="Text Box 79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41003" name="Line 107"/>
          <p:cNvSpPr>
            <a:spLocks noChangeShapeType="1"/>
          </p:cNvSpPr>
          <p:nvPr/>
        </p:nvSpPr>
        <p:spPr bwMode="auto">
          <a:xfrm>
            <a:off x="2781300" y="2159000"/>
            <a:ext cx="0" cy="345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4" name="Text Box 108"/>
          <p:cNvSpPr txBox="1">
            <a:spLocks noChangeArrowheads="1"/>
          </p:cNvSpPr>
          <p:nvPr/>
        </p:nvSpPr>
        <p:spPr bwMode="auto">
          <a:xfrm>
            <a:off x="2828925" y="2233613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0000FF"/>
                </a:solidFill>
              </a:rPr>
              <a:t>5 Yard Line</a:t>
            </a:r>
          </a:p>
        </p:txBody>
      </p:sp>
      <p:sp>
        <p:nvSpPr>
          <p:cNvPr id="41005" name="Rectangle 110"/>
          <p:cNvSpPr>
            <a:spLocks noChangeAspect="1" noChangeArrowheads="1"/>
          </p:cNvSpPr>
          <p:nvPr/>
        </p:nvSpPr>
        <p:spPr bwMode="auto">
          <a:xfrm>
            <a:off x="2486025" y="3824288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1006" name="Oval 111"/>
          <p:cNvSpPr>
            <a:spLocks noChangeAspect="1" noChangeArrowheads="1"/>
          </p:cNvSpPr>
          <p:nvPr/>
        </p:nvSpPr>
        <p:spPr bwMode="auto">
          <a:xfrm>
            <a:off x="2473325" y="35448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1007" name="Oval 112"/>
          <p:cNvSpPr>
            <a:spLocks noChangeAspect="1" noChangeArrowheads="1"/>
          </p:cNvSpPr>
          <p:nvPr/>
        </p:nvSpPr>
        <p:spPr bwMode="auto">
          <a:xfrm>
            <a:off x="2473325" y="32527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1008" name="Oval 113"/>
          <p:cNvSpPr>
            <a:spLocks noChangeAspect="1" noChangeArrowheads="1"/>
          </p:cNvSpPr>
          <p:nvPr/>
        </p:nvSpPr>
        <p:spPr bwMode="auto">
          <a:xfrm>
            <a:off x="2473325" y="40909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1009" name="Oval 114"/>
          <p:cNvSpPr>
            <a:spLocks noChangeAspect="1" noChangeArrowheads="1"/>
          </p:cNvSpPr>
          <p:nvPr/>
        </p:nvSpPr>
        <p:spPr bwMode="auto">
          <a:xfrm>
            <a:off x="2473325" y="43703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1010" name="Oval 115"/>
          <p:cNvSpPr>
            <a:spLocks noChangeAspect="1" noChangeArrowheads="1"/>
          </p:cNvSpPr>
          <p:nvPr/>
        </p:nvSpPr>
        <p:spPr bwMode="auto">
          <a:xfrm>
            <a:off x="2071688" y="38115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41011" name="Oval 116"/>
          <p:cNvSpPr>
            <a:spLocks noChangeAspect="1" noChangeArrowheads="1"/>
          </p:cNvSpPr>
          <p:nvPr/>
        </p:nvSpPr>
        <p:spPr bwMode="auto">
          <a:xfrm>
            <a:off x="2211388" y="491013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41012" name="Group 117"/>
          <p:cNvGrpSpPr>
            <a:grpSpLocks noChangeAspect="1"/>
          </p:cNvGrpSpPr>
          <p:nvPr/>
        </p:nvGrpSpPr>
        <p:grpSpPr bwMode="auto">
          <a:xfrm>
            <a:off x="2209800" y="4622800"/>
            <a:ext cx="542925" cy="336550"/>
            <a:chOff x="3058" y="2951"/>
            <a:chExt cx="428" cy="264"/>
          </a:xfrm>
        </p:grpSpPr>
        <p:sp>
          <p:nvSpPr>
            <p:cNvPr id="41060" name="Oval 118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61" name="Text Box 119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41013" name="Group 120"/>
          <p:cNvGrpSpPr>
            <a:grpSpLocks noChangeAspect="1"/>
          </p:cNvGrpSpPr>
          <p:nvPr/>
        </p:nvGrpSpPr>
        <p:grpSpPr bwMode="auto">
          <a:xfrm>
            <a:off x="2462213" y="2705100"/>
            <a:ext cx="287337" cy="336550"/>
            <a:chOff x="3264" y="1559"/>
            <a:chExt cx="226" cy="264"/>
          </a:xfrm>
        </p:grpSpPr>
        <p:sp>
          <p:nvSpPr>
            <p:cNvPr id="41058" name="Oval 121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59" name="Text Box 122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148609" name="Group 129"/>
          <p:cNvGrpSpPr>
            <a:grpSpLocks noChangeAspect="1"/>
          </p:cNvGrpSpPr>
          <p:nvPr/>
        </p:nvGrpSpPr>
        <p:grpSpPr bwMode="auto">
          <a:xfrm>
            <a:off x="2468563" y="3822700"/>
            <a:ext cx="357187" cy="211138"/>
            <a:chOff x="4240" y="2392"/>
            <a:chExt cx="244" cy="144"/>
          </a:xfrm>
        </p:grpSpPr>
        <p:sp>
          <p:nvSpPr>
            <p:cNvPr id="41052" name="AutoShape 130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53" name="Line 131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4" name="Line 132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5" name="Line 133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6" name="Line 134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7" name="Line 135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8618" name="Group 138"/>
          <p:cNvGrpSpPr>
            <a:grpSpLocks/>
          </p:cNvGrpSpPr>
          <p:nvPr/>
        </p:nvGrpSpPr>
        <p:grpSpPr bwMode="auto">
          <a:xfrm>
            <a:off x="4967288" y="1746250"/>
            <a:ext cx="612775" cy="457200"/>
            <a:chOff x="2359" y="3560"/>
            <a:chExt cx="386" cy="288"/>
          </a:xfrm>
        </p:grpSpPr>
        <p:sp>
          <p:nvSpPr>
            <p:cNvPr id="41050" name="Rectangle 13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51" name="Text Box 14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41016" name="Group 145"/>
          <p:cNvGrpSpPr>
            <a:grpSpLocks/>
          </p:cNvGrpSpPr>
          <p:nvPr/>
        </p:nvGrpSpPr>
        <p:grpSpPr bwMode="auto">
          <a:xfrm>
            <a:off x="2652713" y="6018213"/>
            <a:ext cx="268287" cy="509587"/>
            <a:chOff x="3248" y="3589"/>
            <a:chExt cx="169" cy="363"/>
          </a:xfrm>
        </p:grpSpPr>
        <p:sp>
          <p:nvSpPr>
            <p:cNvPr id="41047" name="Rectangle 146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48" name="Text Box 147"/>
            <p:cNvSpPr txBox="1">
              <a:spLocks noChangeArrowheads="1"/>
            </p:cNvSpPr>
            <p:nvPr/>
          </p:nvSpPr>
          <p:spPr bwMode="auto">
            <a:xfrm flipV="1">
              <a:off x="3248" y="3756"/>
              <a:ext cx="16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1200" b="1"/>
                <a:t>2</a:t>
              </a:r>
            </a:p>
          </p:txBody>
        </p:sp>
        <p:sp>
          <p:nvSpPr>
            <p:cNvPr id="41049" name="Line 148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639" name="Line 159"/>
          <p:cNvSpPr>
            <a:spLocks noChangeShapeType="1"/>
          </p:cNvSpPr>
          <p:nvPr/>
        </p:nvSpPr>
        <p:spPr bwMode="auto">
          <a:xfrm flipH="1" flipV="1">
            <a:off x="2230438" y="1695450"/>
            <a:ext cx="279400" cy="195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640" name="Line 160"/>
          <p:cNvSpPr>
            <a:spLocks noChangeShapeType="1"/>
          </p:cNvSpPr>
          <p:nvPr/>
        </p:nvSpPr>
        <p:spPr bwMode="auto">
          <a:xfrm flipH="1">
            <a:off x="2239963" y="5873750"/>
            <a:ext cx="268287" cy="182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1019" name="Picture 171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20" name="Group 68"/>
          <p:cNvGrpSpPr>
            <a:grpSpLocks/>
          </p:cNvGrpSpPr>
          <p:nvPr/>
        </p:nvGrpSpPr>
        <p:grpSpPr bwMode="auto">
          <a:xfrm>
            <a:off x="563563" y="4438650"/>
            <a:ext cx="442912" cy="471488"/>
            <a:chOff x="3796" y="2871"/>
            <a:chExt cx="279" cy="297"/>
          </a:xfrm>
        </p:grpSpPr>
        <p:sp>
          <p:nvSpPr>
            <p:cNvPr id="41045" name="Rectangle 6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46" name="Text Box 70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48603" name="Group 123"/>
          <p:cNvGrpSpPr>
            <a:grpSpLocks noChangeAspect="1"/>
          </p:cNvGrpSpPr>
          <p:nvPr/>
        </p:nvGrpSpPr>
        <p:grpSpPr bwMode="auto">
          <a:xfrm>
            <a:off x="1746250" y="3522663"/>
            <a:ext cx="274638" cy="336550"/>
            <a:chOff x="3855" y="2096"/>
            <a:chExt cx="217" cy="264"/>
          </a:xfrm>
        </p:grpSpPr>
        <p:sp>
          <p:nvSpPr>
            <p:cNvPr id="41043" name="Oval 12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44" name="Text Box 12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41022" name="Group 126"/>
          <p:cNvGrpSpPr>
            <a:grpSpLocks noChangeAspect="1"/>
          </p:cNvGrpSpPr>
          <p:nvPr/>
        </p:nvGrpSpPr>
        <p:grpSpPr bwMode="auto">
          <a:xfrm>
            <a:off x="1747838" y="4049713"/>
            <a:ext cx="274637" cy="336550"/>
            <a:chOff x="3855" y="2096"/>
            <a:chExt cx="217" cy="264"/>
          </a:xfrm>
        </p:grpSpPr>
        <p:sp>
          <p:nvSpPr>
            <p:cNvPr id="41041" name="Oval 127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42" name="Text Box 128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148635" name="Group 155"/>
          <p:cNvGrpSpPr>
            <a:grpSpLocks/>
          </p:cNvGrpSpPr>
          <p:nvPr/>
        </p:nvGrpSpPr>
        <p:grpSpPr bwMode="auto">
          <a:xfrm>
            <a:off x="2497138" y="1687513"/>
            <a:ext cx="695325" cy="471487"/>
            <a:chOff x="598" y="1763"/>
            <a:chExt cx="438" cy="297"/>
          </a:xfrm>
        </p:grpSpPr>
        <p:sp>
          <p:nvSpPr>
            <p:cNvPr id="41039" name="Rectangle 156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40" name="Text Box 157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48644" name="Group 164"/>
          <p:cNvGrpSpPr>
            <a:grpSpLocks noChangeAspect="1"/>
          </p:cNvGrpSpPr>
          <p:nvPr/>
        </p:nvGrpSpPr>
        <p:grpSpPr bwMode="auto">
          <a:xfrm>
            <a:off x="2098675" y="3821113"/>
            <a:ext cx="357188" cy="211137"/>
            <a:chOff x="4240" y="2392"/>
            <a:chExt cx="244" cy="144"/>
          </a:xfrm>
        </p:grpSpPr>
        <p:sp>
          <p:nvSpPr>
            <p:cNvPr id="41033" name="AutoShape 165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34" name="Line 166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5" name="Line 167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6" name="Line 168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7" name="Line 169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8" name="Line 170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652" name="Text Box 172"/>
          <p:cNvSpPr txBox="1">
            <a:spLocks noChangeArrowheads="1"/>
          </p:cNvSpPr>
          <p:nvPr/>
        </p:nvSpPr>
        <p:spPr bwMode="auto">
          <a:xfrm>
            <a:off x="2884488" y="4949825"/>
            <a:ext cx="3114675" cy="64135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HL Reads The Play And</a:t>
            </a:r>
          </a:p>
          <a:p>
            <a:pPr algn="ctr" eaLnBrk="1" hangingPunct="1">
              <a:defRPr/>
            </a:pP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Moves To G If Appropriate</a:t>
            </a:r>
          </a:p>
        </p:txBody>
      </p:sp>
      <p:grpSp>
        <p:nvGrpSpPr>
          <p:cNvPr id="148632" name="Group 152"/>
          <p:cNvGrpSpPr>
            <a:grpSpLocks/>
          </p:cNvGrpSpPr>
          <p:nvPr/>
        </p:nvGrpSpPr>
        <p:grpSpPr bwMode="auto">
          <a:xfrm>
            <a:off x="2463800" y="5589588"/>
            <a:ext cx="612775" cy="457200"/>
            <a:chOff x="2359" y="3560"/>
            <a:chExt cx="386" cy="288"/>
          </a:xfrm>
        </p:grpSpPr>
        <p:sp>
          <p:nvSpPr>
            <p:cNvPr id="41031" name="Rectangle 15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32" name="Text Box 15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sp>
        <p:nvSpPr>
          <p:cNvPr id="148653" name="Text Box 173"/>
          <p:cNvSpPr txBox="1">
            <a:spLocks noChangeArrowheads="1"/>
          </p:cNvSpPr>
          <p:nvPr/>
        </p:nvSpPr>
        <p:spPr bwMode="auto">
          <a:xfrm>
            <a:off x="2182813" y="1312863"/>
            <a:ext cx="3090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00CC00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LJ Moves To G</a:t>
            </a:r>
          </a:p>
          <a:p>
            <a:pPr algn="ctr" eaLnBrk="1" hangingPunct="1">
              <a:defRPr/>
            </a:pPr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At The Snap</a:t>
            </a:r>
          </a:p>
        </p:txBody>
      </p:sp>
      <p:grpSp>
        <p:nvGrpSpPr>
          <p:cNvPr id="148621" name="Group 141"/>
          <p:cNvGrpSpPr>
            <a:grpSpLocks/>
          </p:cNvGrpSpPr>
          <p:nvPr/>
        </p:nvGrpSpPr>
        <p:grpSpPr bwMode="auto">
          <a:xfrm>
            <a:off x="5000625" y="5584825"/>
            <a:ext cx="612775" cy="457200"/>
            <a:chOff x="2359" y="3560"/>
            <a:chExt cx="386" cy="288"/>
          </a:xfrm>
        </p:grpSpPr>
        <p:sp>
          <p:nvSpPr>
            <p:cNvPr id="41029" name="Rectangle 14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1030" name="Text Box 14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486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7" dur="indefinite"/>
                                        <p:tgtEl>
                                          <p:spTgt spid="1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485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0" dur="indefinite"/>
                                        <p:tgtEl>
                                          <p:spTgt spid="14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85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3" dur="indefinite"/>
                                        <p:tgtEl>
                                          <p:spTgt spid="14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486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6" dur="indefinite"/>
                                        <p:tgtEl>
                                          <p:spTgt spid="1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48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5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11111E-6 -4.07407E-6 L -0.0842 -0.0553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8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48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00122 -0.0585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8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03785 -0.0944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8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-0.08038 0.0553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48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48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639" grpId="0" animBg="1"/>
      <p:bldP spid="148639" grpId="1" animBg="1"/>
      <p:bldP spid="148640" grpId="0" animBg="1"/>
      <p:bldP spid="148640" grpId="1" animBg="1"/>
      <p:bldP spid="148652" grpId="0" animBg="1"/>
      <p:bldP spid="1486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0" y="9175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655638" y="109538"/>
            <a:ext cx="7877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Notable Past Mechanics Changes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477838" y="1223963"/>
            <a:ext cx="8347075" cy="609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Coin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Toss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Mechanics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Clarified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(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Adapted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To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FHSAA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)</a:t>
            </a:r>
          </a:p>
          <a:p>
            <a:pPr eaLnBrk="1" hangingPunct="1">
              <a:defRPr/>
            </a:pPr>
            <a:endParaRPr lang="en-US" altLang="en-US" sz="4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Following the coin toss, the HL or LJ should secure the proper game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ball of the team kicking off and provide it to the BJ.</a:t>
            </a:r>
          </a:p>
          <a:p>
            <a:pPr eaLnBrk="1" hangingPunct="1">
              <a:buFontTx/>
              <a:buChar char="-"/>
              <a:defRPr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Referee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Responsible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For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Pass’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Direction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Yard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</a:p>
          <a:p>
            <a:pPr eaLnBrk="1" hangingPunct="1">
              <a:defRPr/>
            </a:pPr>
            <a:endParaRPr lang="en-US" altLang="en-US" sz="4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If the ball is snapped on or inside B’s 5 yard line, the R is responsible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for knowing if the pass is forward or backward.</a:t>
            </a:r>
            <a:endParaRPr lang="en-US" altLang="en-US" sz="2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Mechanic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For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Blocked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Kick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Snap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Over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Kicker’s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/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Holder’s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Head</a:t>
            </a:r>
          </a:p>
          <a:p>
            <a:pPr eaLnBrk="1" hangingPunct="1">
              <a:defRPr/>
            </a:pPr>
            <a:endParaRPr lang="en-US" altLang="en-US" sz="4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The R and the wing official he / she is facing will retreat to cover 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the ball and box in the play.</a:t>
            </a:r>
          </a:p>
          <a:p>
            <a:pPr eaLnBrk="1" hangingPunct="1">
              <a:defRPr/>
            </a:pPr>
            <a:endParaRPr lang="en-US" altLang="en-US" sz="1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The wing official on the same side as the R will remain on the line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of scrimmage until that line is no longer threaten.  As the play develops,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he / she will then move to officiate the play.</a:t>
            </a: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6150" name="Group 33"/>
          <p:cNvGrpSpPr>
            <a:grpSpLocks/>
          </p:cNvGrpSpPr>
          <p:nvPr/>
        </p:nvGrpSpPr>
        <p:grpSpPr bwMode="auto">
          <a:xfrm>
            <a:off x="7170738" y="1203325"/>
            <a:ext cx="612775" cy="457200"/>
            <a:chOff x="2359" y="3560"/>
            <a:chExt cx="386" cy="297"/>
          </a:xfrm>
        </p:grpSpPr>
        <p:sp>
          <p:nvSpPr>
            <p:cNvPr id="6169" name="Rectangle 3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70" name="Text Box 3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6151" name="Group 36"/>
          <p:cNvGrpSpPr>
            <a:grpSpLocks/>
          </p:cNvGrpSpPr>
          <p:nvPr/>
        </p:nvGrpSpPr>
        <p:grpSpPr bwMode="auto">
          <a:xfrm>
            <a:off x="6618288" y="1198563"/>
            <a:ext cx="612775" cy="457200"/>
            <a:chOff x="2359" y="3560"/>
            <a:chExt cx="386" cy="288"/>
          </a:xfrm>
        </p:grpSpPr>
        <p:sp>
          <p:nvSpPr>
            <p:cNvPr id="6167" name="Rectangle 3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68" name="Text Box 3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6152" name="Group 39"/>
          <p:cNvGrpSpPr>
            <a:grpSpLocks/>
          </p:cNvGrpSpPr>
          <p:nvPr/>
        </p:nvGrpSpPr>
        <p:grpSpPr bwMode="auto">
          <a:xfrm>
            <a:off x="7713663" y="1203325"/>
            <a:ext cx="612775" cy="457200"/>
            <a:chOff x="2359" y="3560"/>
            <a:chExt cx="386" cy="297"/>
          </a:xfrm>
        </p:grpSpPr>
        <p:sp>
          <p:nvSpPr>
            <p:cNvPr id="6165" name="Rectangle 4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66" name="Text Box 4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6153" name="Group 52"/>
          <p:cNvGrpSpPr>
            <a:grpSpLocks/>
          </p:cNvGrpSpPr>
          <p:nvPr/>
        </p:nvGrpSpPr>
        <p:grpSpPr bwMode="auto">
          <a:xfrm>
            <a:off x="8266113" y="2408238"/>
            <a:ext cx="612775" cy="457200"/>
            <a:chOff x="3032" y="2644"/>
            <a:chExt cx="386" cy="288"/>
          </a:xfrm>
        </p:grpSpPr>
        <p:sp>
          <p:nvSpPr>
            <p:cNvPr id="6163" name="Rectangle 53"/>
            <p:cNvSpPr>
              <a:spLocks noChangeArrowheads="1"/>
            </p:cNvSpPr>
            <p:nvPr/>
          </p:nvSpPr>
          <p:spPr bwMode="auto">
            <a:xfrm>
              <a:off x="3032" y="264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64" name="Text Box 54"/>
            <p:cNvSpPr txBox="1">
              <a:spLocks noChangeArrowheads="1"/>
            </p:cNvSpPr>
            <p:nvPr/>
          </p:nvSpPr>
          <p:spPr bwMode="auto">
            <a:xfrm>
              <a:off x="3032" y="2644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6154" name="Group 55"/>
          <p:cNvGrpSpPr>
            <a:grpSpLocks/>
          </p:cNvGrpSpPr>
          <p:nvPr/>
        </p:nvGrpSpPr>
        <p:grpSpPr bwMode="auto">
          <a:xfrm>
            <a:off x="6161088" y="3698875"/>
            <a:ext cx="612775" cy="457200"/>
            <a:chOff x="2359" y="3560"/>
            <a:chExt cx="386" cy="288"/>
          </a:xfrm>
        </p:grpSpPr>
        <p:sp>
          <p:nvSpPr>
            <p:cNvPr id="6161" name="Rectangle 5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62" name="Text Box 5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6155" name="Group 58"/>
          <p:cNvGrpSpPr>
            <a:grpSpLocks/>
          </p:cNvGrpSpPr>
          <p:nvPr/>
        </p:nvGrpSpPr>
        <p:grpSpPr bwMode="auto">
          <a:xfrm>
            <a:off x="6721475" y="3694113"/>
            <a:ext cx="612775" cy="457200"/>
            <a:chOff x="2359" y="3560"/>
            <a:chExt cx="386" cy="288"/>
          </a:xfrm>
        </p:grpSpPr>
        <p:sp>
          <p:nvSpPr>
            <p:cNvPr id="6159" name="Rectangle 5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60" name="Text Box 6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6156" name="Group 61"/>
          <p:cNvGrpSpPr>
            <a:grpSpLocks/>
          </p:cNvGrpSpPr>
          <p:nvPr/>
        </p:nvGrpSpPr>
        <p:grpSpPr bwMode="auto">
          <a:xfrm>
            <a:off x="5689600" y="3690938"/>
            <a:ext cx="612775" cy="457200"/>
            <a:chOff x="3032" y="2644"/>
            <a:chExt cx="386" cy="288"/>
          </a:xfrm>
        </p:grpSpPr>
        <p:sp>
          <p:nvSpPr>
            <p:cNvPr id="6157" name="Rectangle 62"/>
            <p:cNvSpPr>
              <a:spLocks noChangeArrowheads="1"/>
            </p:cNvSpPr>
            <p:nvPr/>
          </p:nvSpPr>
          <p:spPr bwMode="auto">
            <a:xfrm>
              <a:off x="3032" y="264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8" name="Text Box 63"/>
            <p:cNvSpPr txBox="1">
              <a:spLocks noChangeArrowheads="1"/>
            </p:cNvSpPr>
            <p:nvPr/>
          </p:nvSpPr>
          <p:spPr bwMode="auto">
            <a:xfrm>
              <a:off x="3032" y="2644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12017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Counting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758825" y="1924050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3019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3020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3021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4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43032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3" name="Rectangle 26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43034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5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6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7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8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9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0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1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2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3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4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5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23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8824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8825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8826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8827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43051" name="Group 44"/>
          <p:cNvGrpSpPr>
            <a:grpSpLocks/>
          </p:cNvGrpSpPr>
          <p:nvPr/>
        </p:nvGrpSpPr>
        <p:grpSpPr bwMode="auto">
          <a:xfrm>
            <a:off x="5219700" y="5989638"/>
            <a:ext cx="204788" cy="730250"/>
            <a:chOff x="3204" y="3720"/>
            <a:chExt cx="113" cy="420"/>
          </a:xfrm>
        </p:grpSpPr>
        <p:grpSp>
          <p:nvGrpSpPr>
            <p:cNvPr id="43137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3142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3143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43138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39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40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41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43052" name="Group 52"/>
          <p:cNvGrpSpPr>
            <a:grpSpLocks/>
          </p:cNvGrpSpPr>
          <p:nvPr/>
        </p:nvGrpSpPr>
        <p:grpSpPr bwMode="auto">
          <a:xfrm>
            <a:off x="5178425" y="5953125"/>
            <a:ext cx="268288" cy="571500"/>
            <a:chOff x="3248" y="3589"/>
            <a:chExt cx="169" cy="360"/>
          </a:xfrm>
        </p:grpSpPr>
        <p:sp>
          <p:nvSpPr>
            <p:cNvPr id="43134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35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43136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053" name="Group 56"/>
          <p:cNvGrpSpPr>
            <a:grpSpLocks/>
          </p:cNvGrpSpPr>
          <p:nvPr/>
        </p:nvGrpSpPr>
        <p:grpSpPr bwMode="auto">
          <a:xfrm>
            <a:off x="4367213" y="5981700"/>
            <a:ext cx="192087" cy="730250"/>
            <a:chOff x="3204" y="3720"/>
            <a:chExt cx="113" cy="420"/>
          </a:xfrm>
        </p:grpSpPr>
        <p:grpSp>
          <p:nvGrpSpPr>
            <p:cNvPr id="43127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3132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3133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43128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29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30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31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43054" name="Rectangle 6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8849" name="Text Box 6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18850" name="Text Box 66"/>
          <p:cNvSpPr txBox="1">
            <a:spLocks noChangeArrowheads="1"/>
          </p:cNvSpPr>
          <p:nvPr/>
        </p:nvSpPr>
        <p:spPr bwMode="auto">
          <a:xfrm>
            <a:off x="23622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Pre-Snap Duties</a:t>
            </a:r>
          </a:p>
        </p:txBody>
      </p:sp>
      <p:grpSp>
        <p:nvGrpSpPr>
          <p:cNvPr id="43057" name="Group 67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43125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26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43058" name="Group 70"/>
          <p:cNvGrpSpPr>
            <a:grpSpLocks/>
          </p:cNvGrpSpPr>
          <p:nvPr/>
        </p:nvGrpSpPr>
        <p:grpSpPr bwMode="auto">
          <a:xfrm>
            <a:off x="4238625" y="3290888"/>
            <a:ext cx="442913" cy="471487"/>
            <a:chOff x="3796" y="2871"/>
            <a:chExt cx="279" cy="297"/>
          </a:xfrm>
        </p:grpSpPr>
        <p:sp>
          <p:nvSpPr>
            <p:cNvPr id="43123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24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43059" name="Group 73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43121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22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43060" name="Group 76"/>
          <p:cNvGrpSpPr>
            <a:grpSpLocks/>
          </p:cNvGrpSpPr>
          <p:nvPr/>
        </p:nvGrpSpPr>
        <p:grpSpPr bwMode="auto">
          <a:xfrm>
            <a:off x="6508750" y="3030538"/>
            <a:ext cx="442913" cy="471487"/>
            <a:chOff x="3796" y="2871"/>
            <a:chExt cx="279" cy="297"/>
          </a:xfrm>
        </p:grpSpPr>
        <p:sp>
          <p:nvSpPr>
            <p:cNvPr id="43119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20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43061" name="Group 79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43117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18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43062" name="Group 82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43115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16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43063" name="Rectangle 88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3064" name="Oval 89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3065" name="Oval 90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3066" name="Oval 91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3067" name="Oval 92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3068" name="Oval 93"/>
          <p:cNvSpPr>
            <a:spLocks noChangeAspect="1" noChangeArrowheads="1"/>
          </p:cNvSpPr>
          <p:nvPr/>
        </p:nvSpPr>
        <p:spPr bwMode="auto">
          <a:xfrm>
            <a:off x="56261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43069" name="Oval 94"/>
          <p:cNvSpPr>
            <a:spLocks noChangeAspect="1" noChangeArrowheads="1"/>
          </p:cNvSpPr>
          <p:nvPr/>
        </p:nvSpPr>
        <p:spPr bwMode="auto">
          <a:xfrm>
            <a:off x="5576888" y="4983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43070" name="Group 95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43113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14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43071" name="Group 98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43111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12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43072" name="Group 101"/>
          <p:cNvGrpSpPr>
            <a:grpSpLocks noChangeAspect="1"/>
          </p:cNvGrpSpPr>
          <p:nvPr/>
        </p:nvGrpSpPr>
        <p:grpSpPr bwMode="auto">
          <a:xfrm>
            <a:off x="5908675" y="3481388"/>
            <a:ext cx="274638" cy="336550"/>
            <a:chOff x="3855" y="2096"/>
            <a:chExt cx="217" cy="264"/>
          </a:xfrm>
        </p:grpSpPr>
        <p:sp>
          <p:nvSpPr>
            <p:cNvPr id="43109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10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43073" name="Group 104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43107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08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43074" name="Group 107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43101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02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03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04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05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06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904" name="Oval 120"/>
          <p:cNvSpPr>
            <a:spLocks noChangeArrowheads="1"/>
          </p:cNvSpPr>
          <p:nvPr/>
        </p:nvSpPr>
        <p:spPr bwMode="auto">
          <a:xfrm>
            <a:off x="6354763" y="2887663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8905" name="Oval 121"/>
          <p:cNvSpPr>
            <a:spLocks noChangeArrowheads="1"/>
          </p:cNvSpPr>
          <p:nvPr/>
        </p:nvSpPr>
        <p:spPr bwMode="auto">
          <a:xfrm>
            <a:off x="4073525" y="3157538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8906" name="Oval 122"/>
          <p:cNvSpPr>
            <a:spLocks noChangeArrowheads="1"/>
          </p:cNvSpPr>
          <p:nvPr/>
        </p:nvSpPr>
        <p:spPr bwMode="auto">
          <a:xfrm>
            <a:off x="4903788" y="1576388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8909" name="Line 125"/>
          <p:cNvSpPr>
            <a:spLocks noChangeShapeType="1"/>
          </p:cNvSpPr>
          <p:nvPr/>
        </p:nvSpPr>
        <p:spPr bwMode="auto">
          <a:xfrm flipH="1" flipV="1">
            <a:off x="6489700" y="2514600"/>
            <a:ext cx="141288" cy="38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10" name="Text Box 126"/>
          <p:cNvSpPr txBox="1">
            <a:spLocks noChangeArrowheads="1"/>
          </p:cNvSpPr>
          <p:nvPr/>
        </p:nvSpPr>
        <p:spPr bwMode="auto">
          <a:xfrm>
            <a:off x="6283325" y="2144713"/>
            <a:ext cx="1657350" cy="3667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EA0000"/>
                </a:solidFill>
              </a:rPr>
              <a:t>Count Offense</a:t>
            </a:r>
          </a:p>
        </p:txBody>
      </p:sp>
      <p:sp>
        <p:nvSpPr>
          <p:cNvPr id="118911" name="Oval 127"/>
          <p:cNvSpPr>
            <a:spLocks noChangeArrowheads="1"/>
          </p:cNvSpPr>
          <p:nvPr/>
        </p:nvSpPr>
        <p:spPr bwMode="auto">
          <a:xfrm>
            <a:off x="3227388" y="1563688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8913" name="Oval 129"/>
          <p:cNvSpPr>
            <a:spLocks noChangeArrowheads="1"/>
          </p:cNvSpPr>
          <p:nvPr/>
        </p:nvSpPr>
        <p:spPr bwMode="auto">
          <a:xfrm>
            <a:off x="3203575" y="5413375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8918" name="Rectangle 134"/>
          <p:cNvSpPr>
            <a:spLocks noChangeArrowheads="1"/>
          </p:cNvSpPr>
          <p:nvPr/>
        </p:nvSpPr>
        <p:spPr bwMode="auto">
          <a:xfrm>
            <a:off x="1892300" y="2857500"/>
            <a:ext cx="228600" cy="393700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8925" name="Rectangle 141"/>
          <p:cNvSpPr>
            <a:spLocks noChangeArrowheads="1"/>
          </p:cNvSpPr>
          <p:nvPr/>
        </p:nvSpPr>
        <p:spPr bwMode="auto">
          <a:xfrm>
            <a:off x="769938" y="2967038"/>
            <a:ext cx="1627187" cy="3905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pic>
        <p:nvPicPr>
          <p:cNvPr id="43084" name="Picture 14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917" name="Text Box 133"/>
          <p:cNvSpPr txBox="1">
            <a:spLocks noChangeArrowheads="1"/>
          </p:cNvSpPr>
          <p:nvPr/>
        </p:nvSpPr>
        <p:spPr bwMode="auto">
          <a:xfrm>
            <a:off x="777875" y="2846388"/>
            <a:ext cx="1708150" cy="3667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FFFF00"/>
                </a:solidFill>
              </a:rPr>
              <a:t>Count Defense</a:t>
            </a:r>
          </a:p>
        </p:txBody>
      </p:sp>
      <p:sp>
        <p:nvSpPr>
          <p:cNvPr id="118915" name="Line 131"/>
          <p:cNvSpPr>
            <a:spLocks noChangeShapeType="1"/>
          </p:cNvSpPr>
          <p:nvPr/>
        </p:nvSpPr>
        <p:spPr bwMode="auto">
          <a:xfrm flipH="1" flipV="1">
            <a:off x="2479675" y="3059113"/>
            <a:ext cx="534988" cy="6270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07" name="Line 123"/>
          <p:cNvSpPr>
            <a:spLocks noChangeShapeType="1"/>
          </p:cNvSpPr>
          <p:nvPr/>
        </p:nvSpPr>
        <p:spPr bwMode="auto">
          <a:xfrm flipV="1">
            <a:off x="4783138" y="2514600"/>
            <a:ext cx="1693862" cy="865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08" name="Line 124"/>
          <p:cNvSpPr>
            <a:spLocks noChangeShapeType="1"/>
          </p:cNvSpPr>
          <p:nvPr/>
        </p:nvSpPr>
        <p:spPr bwMode="auto">
          <a:xfrm>
            <a:off x="5651500" y="2044700"/>
            <a:ext cx="838200" cy="469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27" name="Oval 143"/>
          <p:cNvSpPr>
            <a:spLocks noChangeArrowheads="1"/>
          </p:cNvSpPr>
          <p:nvPr/>
        </p:nvSpPr>
        <p:spPr bwMode="auto">
          <a:xfrm>
            <a:off x="4916488" y="5434013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8928" name="Line 144"/>
          <p:cNvSpPr>
            <a:spLocks noChangeShapeType="1"/>
          </p:cNvSpPr>
          <p:nvPr/>
        </p:nvSpPr>
        <p:spPr bwMode="auto">
          <a:xfrm flipV="1">
            <a:off x="5324475" y="2501900"/>
            <a:ext cx="1162050" cy="292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29" name="Line 145"/>
          <p:cNvSpPr>
            <a:spLocks noChangeShapeType="1"/>
          </p:cNvSpPr>
          <p:nvPr/>
        </p:nvSpPr>
        <p:spPr bwMode="auto">
          <a:xfrm flipV="1">
            <a:off x="2382838" y="3057525"/>
            <a:ext cx="80962" cy="99377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2" name="Line 146"/>
          <p:cNvSpPr>
            <a:spLocks noChangeShapeType="1"/>
          </p:cNvSpPr>
          <p:nvPr/>
        </p:nvSpPr>
        <p:spPr bwMode="auto">
          <a:xfrm>
            <a:off x="3181350" y="19415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3093" name="Group 85"/>
          <p:cNvGrpSpPr>
            <a:grpSpLocks/>
          </p:cNvGrpSpPr>
          <p:nvPr/>
        </p:nvGrpSpPr>
        <p:grpSpPr bwMode="auto">
          <a:xfrm>
            <a:off x="2898775" y="3767138"/>
            <a:ext cx="600075" cy="496887"/>
            <a:chOff x="589" y="2670"/>
            <a:chExt cx="378" cy="297"/>
          </a:xfrm>
        </p:grpSpPr>
        <p:sp>
          <p:nvSpPr>
            <p:cNvPr id="43099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3100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18916" name="Line 132"/>
          <p:cNvSpPr>
            <a:spLocks noChangeShapeType="1"/>
          </p:cNvSpPr>
          <p:nvPr/>
        </p:nvSpPr>
        <p:spPr bwMode="auto">
          <a:xfrm flipV="1">
            <a:off x="2466975" y="2203450"/>
            <a:ext cx="844550" cy="8588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12" name="Oval 128"/>
          <p:cNvSpPr>
            <a:spLocks noChangeArrowheads="1"/>
          </p:cNvSpPr>
          <p:nvPr/>
        </p:nvSpPr>
        <p:spPr bwMode="auto">
          <a:xfrm>
            <a:off x="2809875" y="3643313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8914" name="Line 130"/>
          <p:cNvSpPr>
            <a:spLocks noChangeShapeType="1"/>
          </p:cNvSpPr>
          <p:nvPr/>
        </p:nvSpPr>
        <p:spPr bwMode="auto">
          <a:xfrm flipH="1" flipV="1">
            <a:off x="2379663" y="4035425"/>
            <a:ext cx="931862" cy="14747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7" name="Line 147"/>
          <p:cNvSpPr>
            <a:spLocks noChangeShapeType="1"/>
          </p:cNvSpPr>
          <p:nvPr/>
        </p:nvSpPr>
        <p:spPr bwMode="auto">
          <a:xfrm>
            <a:off x="3113088" y="32400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8" name="Line 148"/>
          <p:cNvSpPr>
            <a:spLocks noChangeShapeType="1"/>
          </p:cNvSpPr>
          <p:nvPr/>
        </p:nvSpPr>
        <p:spPr bwMode="auto">
          <a:xfrm>
            <a:off x="3113088" y="45354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18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18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18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18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18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18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18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18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18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18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1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18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1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18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18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18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18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18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18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04" grpId="0" animBg="1"/>
      <p:bldP spid="118904" grpId="1" animBg="1"/>
      <p:bldP spid="118905" grpId="0" animBg="1"/>
      <p:bldP spid="118905" grpId="1" animBg="1"/>
      <p:bldP spid="118906" grpId="0" animBg="1"/>
      <p:bldP spid="118906" grpId="1" animBg="1"/>
      <p:bldP spid="118909" grpId="0" animBg="1"/>
      <p:bldP spid="118909" grpId="1" animBg="1"/>
      <p:bldP spid="118910" grpId="0" animBg="1"/>
      <p:bldP spid="118910" grpId="1" animBg="1"/>
      <p:bldP spid="118911" grpId="0" animBg="1"/>
      <p:bldP spid="118911" grpId="1" animBg="1"/>
      <p:bldP spid="118913" grpId="0" animBg="1"/>
      <p:bldP spid="118913" grpId="1" animBg="1"/>
      <p:bldP spid="118918" grpId="0" animBg="1"/>
      <p:bldP spid="118918" grpId="1" animBg="1"/>
      <p:bldP spid="118925" grpId="0" animBg="1"/>
      <p:bldP spid="118925" grpId="1" animBg="1"/>
      <p:bldP spid="118917" grpId="0" animBg="1"/>
      <p:bldP spid="118917" grpId="1" animBg="1"/>
      <p:bldP spid="118915" grpId="0" animBg="1"/>
      <p:bldP spid="118915" grpId="1" animBg="1"/>
      <p:bldP spid="118907" grpId="0" animBg="1"/>
      <p:bldP spid="118907" grpId="1" animBg="1"/>
      <p:bldP spid="118908" grpId="0" animBg="1"/>
      <p:bldP spid="118908" grpId="1" animBg="1"/>
      <p:bldP spid="118927" grpId="0" animBg="1"/>
      <p:bldP spid="118927" grpId="1" animBg="1"/>
      <p:bldP spid="118928" grpId="0" animBg="1"/>
      <p:bldP spid="118928" grpId="1" animBg="1"/>
      <p:bldP spid="118929" grpId="0" animBg="1"/>
      <p:bldP spid="118929" grpId="1" animBg="1"/>
      <p:bldP spid="118916" grpId="0" animBg="1"/>
      <p:bldP spid="118916" grpId="1" animBg="1"/>
      <p:bldP spid="118912" grpId="0" animBg="1"/>
      <p:bldP spid="118912" grpId="1" animBg="1"/>
      <p:bldP spid="118914" grpId="0" animBg="1"/>
      <p:bldP spid="11891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619125" y="1000125"/>
            <a:ext cx="3036888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Boxing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Play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</a:t>
            </a: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“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Accordion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”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Principle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800100" y="193992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5067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5068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5069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5292725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41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80245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4060825" y="5810250"/>
            <a:ext cx="3892550" cy="55245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3538538" y="324167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3538538" y="4532313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62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80263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80264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80265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80266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45099" name="Group 43"/>
          <p:cNvGrpSpPr>
            <a:grpSpLocks/>
          </p:cNvGrpSpPr>
          <p:nvPr/>
        </p:nvGrpSpPr>
        <p:grpSpPr bwMode="auto">
          <a:xfrm>
            <a:off x="5210175" y="5969000"/>
            <a:ext cx="204788" cy="730250"/>
            <a:chOff x="3204" y="3720"/>
            <a:chExt cx="113" cy="420"/>
          </a:xfrm>
        </p:grpSpPr>
        <p:grpSp>
          <p:nvGrpSpPr>
            <p:cNvPr id="45218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5223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5224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45219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220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221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222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180275" name="Group 51"/>
          <p:cNvGrpSpPr>
            <a:grpSpLocks/>
          </p:cNvGrpSpPr>
          <p:nvPr/>
        </p:nvGrpSpPr>
        <p:grpSpPr bwMode="auto">
          <a:xfrm>
            <a:off x="5168900" y="5962650"/>
            <a:ext cx="268288" cy="552450"/>
            <a:chOff x="3248" y="3589"/>
            <a:chExt cx="169" cy="361"/>
          </a:xfrm>
        </p:grpSpPr>
        <p:sp>
          <p:nvSpPr>
            <p:cNvPr id="45215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216" name="Text Box 53"/>
            <p:cNvSpPr txBox="1">
              <a:spLocks noChangeArrowheads="1"/>
            </p:cNvSpPr>
            <p:nvPr/>
          </p:nvSpPr>
          <p:spPr bwMode="auto">
            <a:xfrm flipV="1">
              <a:off x="3248" y="377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45217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01" name="Group 55"/>
          <p:cNvGrpSpPr>
            <a:grpSpLocks/>
          </p:cNvGrpSpPr>
          <p:nvPr/>
        </p:nvGrpSpPr>
        <p:grpSpPr bwMode="auto">
          <a:xfrm>
            <a:off x="4357688" y="5961063"/>
            <a:ext cx="192087" cy="730250"/>
            <a:chOff x="3204" y="3720"/>
            <a:chExt cx="113" cy="420"/>
          </a:xfrm>
        </p:grpSpPr>
        <p:grpSp>
          <p:nvGrpSpPr>
            <p:cNvPr id="45208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5213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5214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45209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210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211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212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45102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80288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80289" name="Text Box 65"/>
          <p:cNvSpPr txBox="1">
            <a:spLocks noChangeArrowheads="1"/>
          </p:cNvSpPr>
          <p:nvPr/>
        </p:nvSpPr>
        <p:spPr bwMode="auto">
          <a:xfrm>
            <a:off x="1752600" y="152400"/>
            <a:ext cx="6275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Collapsing Box Coverage</a:t>
            </a:r>
          </a:p>
        </p:txBody>
      </p:sp>
      <p:grpSp>
        <p:nvGrpSpPr>
          <p:cNvPr id="180293" name="Group 69"/>
          <p:cNvGrpSpPr>
            <a:grpSpLocks/>
          </p:cNvGrpSpPr>
          <p:nvPr/>
        </p:nvGrpSpPr>
        <p:grpSpPr bwMode="auto">
          <a:xfrm>
            <a:off x="4268788" y="3340100"/>
            <a:ext cx="442912" cy="471488"/>
            <a:chOff x="3796" y="2871"/>
            <a:chExt cx="279" cy="297"/>
          </a:xfrm>
        </p:grpSpPr>
        <p:sp>
          <p:nvSpPr>
            <p:cNvPr id="45206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207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sp>
        <p:nvSpPr>
          <p:cNvPr id="180311" name="Rectangle 87"/>
          <p:cNvSpPr>
            <a:spLocks noChangeAspect="1" noChangeArrowheads="1"/>
          </p:cNvSpPr>
          <p:nvPr/>
        </p:nvSpPr>
        <p:spPr bwMode="auto">
          <a:xfrm>
            <a:off x="5394325" y="3768725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80312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80313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80314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80316" name="Oval 92"/>
          <p:cNvSpPr>
            <a:spLocks noChangeAspect="1" noChangeArrowheads="1"/>
          </p:cNvSpPr>
          <p:nvPr/>
        </p:nvSpPr>
        <p:spPr bwMode="auto">
          <a:xfrm>
            <a:off x="5826125" y="37687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180317" name="Oval 93"/>
          <p:cNvSpPr>
            <a:spLocks noChangeAspect="1" noChangeArrowheads="1"/>
          </p:cNvSpPr>
          <p:nvPr/>
        </p:nvSpPr>
        <p:spPr bwMode="auto">
          <a:xfrm>
            <a:off x="5576888" y="50466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180321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45204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205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180324" name="Group 100"/>
          <p:cNvGrpSpPr>
            <a:grpSpLocks noChangeAspect="1"/>
          </p:cNvGrpSpPr>
          <p:nvPr/>
        </p:nvGrpSpPr>
        <p:grpSpPr bwMode="auto">
          <a:xfrm>
            <a:off x="6051550" y="3490913"/>
            <a:ext cx="274638" cy="336550"/>
            <a:chOff x="3855" y="2096"/>
            <a:chExt cx="217" cy="264"/>
          </a:xfrm>
        </p:grpSpPr>
        <p:sp>
          <p:nvSpPr>
            <p:cNvPr id="45202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203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180327" name="Group 103"/>
          <p:cNvGrpSpPr>
            <a:grpSpLocks noChangeAspect="1"/>
          </p:cNvGrpSpPr>
          <p:nvPr/>
        </p:nvGrpSpPr>
        <p:grpSpPr bwMode="auto">
          <a:xfrm>
            <a:off x="6064250" y="4062413"/>
            <a:ext cx="274638" cy="336550"/>
            <a:chOff x="3855" y="2096"/>
            <a:chExt cx="217" cy="264"/>
          </a:xfrm>
        </p:grpSpPr>
        <p:sp>
          <p:nvSpPr>
            <p:cNvPr id="45200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201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180330" name="Group 106"/>
          <p:cNvGrpSpPr>
            <a:grpSpLocks noChangeAspect="1"/>
          </p:cNvGrpSpPr>
          <p:nvPr/>
        </p:nvGrpSpPr>
        <p:grpSpPr bwMode="auto">
          <a:xfrm>
            <a:off x="5241925" y="3779838"/>
            <a:ext cx="357188" cy="211137"/>
            <a:chOff x="4240" y="2392"/>
            <a:chExt cx="244" cy="144"/>
          </a:xfrm>
        </p:grpSpPr>
        <p:sp>
          <p:nvSpPr>
            <p:cNvPr id="45194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195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96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97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98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99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0440" name="Group 216"/>
          <p:cNvGrpSpPr>
            <a:grpSpLocks/>
          </p:cNvGrpSpPr>
          <p:nvPr/>
        </p:nvGrpSpPr>
        <p:grpSpPr bwMode="auto">
          <a:xfrm>
            <a:off x="4554538" y="4176713"/>
            <a:ext cx="419100" cy="336550"/>
            <a:chOff x="2977" y="2595"/>
            <a:chExt cx="264" cy="212"/>
          </a:xfrm>
        </p:grpSpPr>
        <p:grpSp>
          <p:nvGrpSpPr>
            <p:cNvPr id="45184" name="Group 144"/>
            <p:cNvGrpSpPr>
              <a:grpSpLocks noChangeAspect="1"/>
            </p:cNvGrpSpPr>
            <p:nvPr/>
          </p:nvGrpSpPr>
          <p:grpSpPr bwMode="auto">
            <a:xfrm>
              <a:off x="3068" y="2595"/>
              <a:ext cx="173" cy="212"/>
              <a:chOff x="3855" y="2096"/>
              <a:chExt cx="217" cy="264"/>
            </a:xfrm>
          </p:grpSpPr>
          <p:sp>
            <p:nvSpPr>
              <p:cNvPr id="45192" name="Oval 145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5193" name="Text Box 146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  <p:grpSp>
          <p:nvGrpSpPr>
            <p:cNvPr id="45185" name="Group 147"/>
            <p:cNvGrpSpPr>
              <a:grpSpLocks noChangeAspect="1"/>
            </p:cNvGrpSpPr>
            <p:nvPr/>
          </p:nvGrpSpPr>
          <p:grpSpPr bwMode="auto">
            <a:xfrm rot="1416365">
              <a:off x="2977" y="2602"/>
              <a:ext cx="225" cy="133"/>
              <a:chOff x="4240" y="2392"/>
              <a:chExt cx="244" cy="144"/>
            </a:xfrm>
          </p:grpSpPr>
          <p:sp>
            <p:nvSpPr>
              <p:cNvPr id="45186" name="AutoShape 148"/>
              <p:cNvSpPr>
                <a:spLocks noChangeAspect="1" noChangeArrowheads="1"/>
              </p:cNvSpPr>
              <p:nvPr/>
            </p:nvSpPr>
            <p:spPr bwMode="auto">
              <a:xfrm>
                <a:off x="4240" y="2392"/>
                <a:ext cx="244" cy="144"/>
              </a:xfrm>
              <a:prstGeom prst="flowChartDecision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5187" name="Line 149"/>
              <p:cNvSpPr>
                <a:spLocks noChangeAspect="1" noChangeShapeType="1"/>
              </p:cNvSpPr>
              <p:nvPr/>
            </p:nvSpPr>
            <p:spPr bwMode="auto">
              <a:xfrm>
                <a:off x="4300" y="2464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8" name="Line 150"/>
              <p:cNvSpPr>
                <a:spLocks noChangeAspect="1" noChangeShapeType="1"/>
              </p:cNvSpPr>
              <p:nvPr/>
            </p:nvSpPr>
            <p:spPr bwMode="auto">
              <a:xfrm flipH="1">
                <a:off x="432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89" name="Line 151"/>
              <p:cNvSpPr>
                <a:spLocks noChangeAspect="1" noChangeShapeType="1"/>
              </p:cNvSpPr>
              <p:nvPr/>
            </p:nvSpPr>
            <p:spPr bwMode="auto">
              <a:xfrm>
                <a:off x="4348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0" name="Line 152"/>
              <p:cNvSpPr>
                <a:spLocks noChangeAspect="1" noChangeShapeType="1"/>
              </p:cNvSpPr>
              <p:nvPr/>
            </p:nvSpPr>
            <p:spPr bwMode="auto">
              <a:xfrm>
                <a:off x="4372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91" name="Line 153"/>
              <p:cNvSpPr>
                <a:spLocks noChangeAspect="1" noChangeShapeType="1"/>
              </p:cNvSpPr>
              <p:nvPr/>
            </p:nvSpPr>
            <p:spPr bwMode="auto">
              <a:xfrm>
                <a:off x="439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0378" name="Text Box 154"/>
          <p:cNvSpPr txBox="1">
            <a:spLocks noChangeArrowheads="1"/>
          </p:cNvSpPr>
          <p:nvPr/>
        </p:nvSpPr>
        <p:spPr bwMode="auto">
          <a:xfrm>
            <a:off x="2584450" y="23749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80379" name="Text Box 155"/>
          <p:cNvSpPr txBox="1">
            <a:spLocks noChangeArrowheads="1"/>
          </p:cNvSpPr>
          <p:nvPr/>
        </p:nvSpPr>
        <p:spPr bwMode="auto">
          <a:xfrm>
            <a:off x="3435350" y="238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80380" name="Text Box 156"/>
          <p:cNvSpPr txBox="1">
            <a:spLocks noChangeArrowheads="1"/>
          </p:cNvSpPr>
          <p:nvPr/>
        </p:nvSpPr>
        <p:spPr bwMode="auto">
          <a:xfrm>
            <a:off x="4273550" y="238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80381" name="Text Box 157"/>
          <p:cNvSpPr txBox="1">
            <a:spLocks noChangeArrowheads="1"/>
          </p:cNvSpPr>
          <p:nvPr/>
        </p:nvSpPr>
        <p:spPr bwMode="auto">
          <a:xfrm>
            <a:off x="5111750" y="23749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80382" name="Text Box 158"/>
          <p:cNvSpPr txBox="1">
            <a:spLocks noChangeArrowheads="1"/>
          </p:cNvSpPr>
          <p:nvPr/>
        </p:nvSpPr>
        <p:spPr bwMode="auto">
          <a:xfrm>
            <a:off x="5962650" y="238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80383" name="Text Box 159"/>
          <p:cNvSpPr txBox="1">
            <a:spLocks noChangeArrowheads="1"/>
          </p:cNvSpPr>
          <p:nvPr/>
        </p:nvSpPr>
        <p:spPr bwMode="auto">
          <a:xfrm>
            <a:off x="6840538" y="240188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80386" name="Line 162"/>
          <p:cNvSpPr>
            <a:spLocks noChangeShapeType="1"/>
          </p:cNvSpPr>
          <p:nvPr/>
        </p:nvSpPr>
        <p:spPr bwMode="auto">
          <a:xfrm flipV="1">
            <a:off x="2655888" y="4062413"/>
            <a:ext cx="48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27" name="Line 203"/>
          <p:cNvSpPr>
            <a:spLocks noChangeShapeType="1"/>
          </p:cNvSpPr>
          <p:nvPr/>
        </p:nvSpPr>
        <p:spPr bwMode="auto">
          <a:xfrm flipH="1">
            <a:off x="2687638" y="4073525"/>
            <a:ext cx="495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29" name="Line 205"/>
          <p:cNvSpPr>
            <a:spLocks noChangeShapeType="1"/>
          </p:cNvSpPr>
          <p:nvPr/>
        </p:nvSpPr>
        <p:spPr bwMode="auto">
          <a:xfrm flipH="1" flipV="1">
            <a:off x="4708525" y="2135188"/>
            <a:ext cx="9525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30" name="Line 206"/>
          <p:cNvSpPr>
            <a:spLocks noChangeShapeType="1"/>
          </p:cNvSpPr>
          <p:nvPr/>
        </p:nvSpPr>
        <p:spPr bwMode="auto">
          <a:xfrm>
            <a:off x="4668838" y="5268913"/>
            <a:ext cx="0" cy="342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31" name="Line 207"/>
          <p:cNvSpPr>
            <a:spLocks noChangeShapeType="1"/>
          </p:cNvSpPr>
          <p:nvPr/>
        </p:nvSpPr>
        <p:spPr bwMode="auto">
          <a:xfrm flipH="1" flipV="1">
            <a:off x="6500813" y="4268788"/>
            <a:ext cx="2825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35" name="Text Box 211"/>
          <p:cNvSpPr txBox="1">
            <a:spLocks noChangeArrowheads="1"/>
          </p:cNvSpPr>
          <p:nvPr/>
        </p:nvSpPr>
        <p:spPr bwMode="auto">
          <a:xfrm>
            <a:off x="5076825" y="4430713"/>
            <a:ext cx="2901950" cy="138588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700">
                <a:solidFill>
                  <a:schemeClr val="bg1"/>
                </a:solidFill>
              </a:rPr>
              <a:t>    “</a:t>
            </a:r>
            <a:r>
              <a:rPr lang="en-US" altLang="en-US" sz="1700" u="sng">
                <a:solidFill>
                  <a:schemeClr val="bg1"/>
                </a:solidFill>
              </a:rPr>
              <a:t>Accordion</a:t>
            </a:r>
            <a:r>
              <a:rPr lang="en-US" altLang="en-US" sz="1700">
                <a:solidFill>
                  <a:schemeClr val="bg1"/>
                </a:solidFill>
              </a:rPr>
              <a:t>” </a:t>
            </a:r>
            <a:r>
              <a:rPr lang="en-US" altLang="en-US" sz="1700" u="sng">
                <a:solidFill>
                  <a:schemeClr val="bg1"/>
                </a:solidFill>
              </a:rPr>
              <a:t>Principle</a:t>
            </a:r>
          </a:p>
          <a:p>
            <a:pPr eaLnBrk="1" hangingPunct="1"/>
            <a:r>
              <a:rPr lang="en-US" altLang="en-US" sz="1700">
                <a:solidFill>
                  <a:schemeClr val="bg1"/>
                </a:solidFill>
              </a:rPr>
              <a:t>   - Dead Ball Officiating</a:t>
            </a:r>
          </a:p>
          <a:p>
            <a:pPr eaLnBrk="1" hangingPunct="1"/>
            <a:r>
              <a:rPr lang="en-US" altLang="en-US" sz="1700">
                <a:solidFill>
                  <a:schemeClr val="bg1"/>
                </a:solidFill>
              </a:rPr>
              <a:t>   - Talk To Players</a:t>
            </a:r>
          </a:p>
          <a:p>
            <a:pPr eaLnBrk="1" hangingPunct="1"/>
            <a:r>
              <a:rPr lang="en-US" altLang="en-US" sz="1700">
                <a:solidFill>
                  <a:schemeClr val="bg1"/>
                </a:solidFill>
              </a:rPr>
              <a:t>   - Break Up Confrontations</a:t>
            </a:r>
          </a:p>
          <a:p>
            <a:pPr eaLnBrk="1" hangingPunct="1"/>
            <a:r>
              <a:rPr lang="en-US" altLang="en-US" sz="1700">
                <a:solidFill>
                  <a:schemeClr val="bg1"/>
                </a:solidFill>
              </a:rPr>
              <a:t>   - Make A Presence</a:t>
            </a:r>
          </a:p>
        </p:txBody>
      </p:sp>
      <p:pic>
        <p:nvPicPr>
          <p:cNvPr id="45129" name="Picture 215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0305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45182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183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45131" name="Text Box 218"/>
          <p:cNvSpPr txBox="1">
            <a:spLocks noChangeArrowheads="1"/>
          </p:cNvSpPr>
          <p:nvPr/>
        </p:nvSpPr>
        <p:spPr bwMode="auto">
          <a:xfrm>
            <a:off x="5975350" y="1512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endParaRPr lang="en-US" altLang="en-US"/>
          </a:p>
        </p:txBody>
      </p:sp>
      <p:sp>
        <p:nvSpPr>
          <p:cNvPr id="180443" name="Text Box 219"/>
          <p:cNvSpPr txBox="1">
            <a:spLocks noChangeArrowheads="1"/>
          </p:cNvSpPr>
          <p:nvPr/>
        </p:nvSpPr>
        <p:spPr bwMode="auto">
          <a:xfrm>
            <a:off x="5654675" y="1951038"/>
            <a:ext cx="1974850" cy="11906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LJ and HL 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Hold Position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Until The Ball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Crosses The Line</a:t>
            </a:r>
          </a:p>
        </p:txBody>
      </p:sp>
      <p:sp>
        <p:nvSpPr>
          <p:cNvPr id="180444" name="Text Box 220"/>
          <p:cNvSpPr txBox="1">
            <a:spLocks noChangeArrowheads="1"/>
          </p:cNvSpPr>
          <p:nvPr/>
        </p:nvSpPr>
        <p:spPr bwMode="auto">
          <a:xfrm>
            <a:off x="5891213" y="2133600"/>
            <a:ext cx="1390650" cy="915988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LJ and HL 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Square In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At The Spot</a:t>
            </a:r>
          </a:p>
        </p:txBody>
      </p:sp>
      <p:sp>
        <p:nvSpPr>
          <p:cNvPr id="180446" name="Line 222"/>
          <p:cNvSpPr>
            <a:spLocks noChangeShapeType="1"/>
          </p:cNvSpPr>
          <p:nvPr/>
        </p:nvSpPr>
        <p:spPr bwMode="auto">
          <a:xfrm flipH="1" flipV="1">
            <a:off x="6164263" y="3341688"/>
            <a:ext cx="169862" cy="7318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0447" name="Group 223"/>
          <p:cNvGrpSpPr>
            <a:grpSpLocks noChangeAspect="1"/>
          </p:cNvGrpSpPr>
          <p:nvPr/>
        </p:nvGrpSpPr>
        <p:grpSpPr bwMode="auto">
          <a:xfrm>
            <a:off x="4567238" y="4181475"/>
            <a:ext cx="357187" cy="211138"/>
            <a:chOff x="4240" y="2392"/>
            <a:chExt cx="244" cy="144"/>
          </a:xfrm>
        </p:grpSpPr>
        <p:sp>
          <p:nvSpPr>
            <p:cNvPr id="45176" name="AutoShape 22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177" name="Line 22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78" name="Line 22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79" name="Line 22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80" name="Line 22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181" name="Line 22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0454" name="Line 230"/>
          <p:cNvSpPr>
            <a:spLocks noChangeShapeType="1"/>
          </p:cNvSpPr>
          <p:nvPr/>
        </p:nvSpPr>
        <p:spPr bwMode="auto">
          <a:xfrm flipH="1" flipV="1">
            <a:off x="4198938" y="3865563"/>
            <a:ext cx="365125" cy="20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315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grpSp>
        <p:nvGrpSpPr>
          <p:cNvPr id="180318" name="Group 94"/>
          <p:cNvGrpSpPr>
            <a:grpSpLocks noChangeAspect="1"/>
          </p:cNvGrpSpPr>
          <p:nvPr/>
        </p:nvGrpSpPr>
        <p:grpSpPr bwMode="auto">
          <a:xfrm>
            <a:off x="5095875" y="4570413"/>
            <a:ext cx="542925" cy="336550"/>
            <a:chOff x="3058" y="2951"/>
            <a:chExt cx="428" cy="264"/>
          </a:xfrm>
        </p:grpSpPr>
        <p:sp>
          <p:nvSpPr>
            <p:cNvPr id="45174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175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180299" name="Group 75"/>
          <p:cNvGrpSpPr>
            <a:grpSpLocks/>
          </p:cNvGrpSpPr>
          <p:nvPr/>
        </p:nvGrpSpPr>
        <p:grpSpPr bwMode="auto">
          <a:xfrm>
            <a:off x="6542088" y="2998788"/>
            <a:ext cx="442912" cy="471487"/>
            <a:chOff x="3796" y="2871"/>
            <a:chExt cx="279" cy="297"/>
          </a:xfrm>
        </p:grpSpPr>
        <p:sp>
          <p:nvSpPr>
            <p:cNvPr id="45172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173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80455" name="Group 231"/>
          <p:cNvGrpSpPr>
            <a:grpSpLocks/>
          </p:cNvGrpSpPr>
          <p:nvPr/>
        </p:nvGrpSpPr>
        <p:grpSpPr bwMode="auto">
          <a:xfrm>
            <a:off x="4529138" y="5976938"/>
            <a:ext cx="268287" cy="571500"/>
            <a:chOff x="3248" y="3589"/>
            <a:chExt cx="169" cy="360"/>
          </a:xfrm>
        </p:grpSpPr>
        <p:sp>
          <p:nvSpPr>
            <p:cNvPr id="45169" name="Rectangle 23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170" name="Text Box 23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2</a:t>
              </a:r>
            </a:p>
          </p:txBody>
        </p:sp>
        <p:sp>
          <p:nvSpPr>
            <p:cNvPr id="45171" name="Line 23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0302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45167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168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sp>
        <p:nvSpPr>
          <p:cNvPr id="180465" name="Line 241"/>
          <p:cNvSpPr>
            <a:spLocks noChangeShapeType="1"/>
          </p:cNvSpPr>
          <p:nvPr/>
        </p:nvSpPr>
        <p:spPr bwMode="auto">
          <a:xfrm flipH="1" flipV="1">
            <a:off x="4622800" y="5567363"/>
            <a:ext cx="7938" cy="242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43" name="Line 245"/>
          <p:cNvSpPr>
            <a:spLocks noChangeShapeType="1"/>
          </p:cNvSpPr>
          <p:nvPr/>
        </p:nvSpPr>
        <p:spPr bwMode="auto">
          <a:xfrm>
            <a:off x="3189288" y="19415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66" name="Line 242"/>
          <p:cNvSpPr>
            <a:spLocks noChangeShapeType="1"/>
          </p:cNvSpPr>
          <p:nvPr/>
        </p:nvSpPr>
        <p:spPr bwMode="auto">
          <a:xfrm>
            <a:off x="4691063" y="1946275"/>
            <a:ext cx="0" cy="342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67" name="Line 243"/>
          <p:cNvSpPr>
            <a:spLocks noChangeShapeType="1"/>
          </p:cNvSpPr>
          <p:nvPr/>
        </p:nvSpPr>
        <p:spPr bwMode="auto">
          <a:xfrm flipH="1">
            <a:off x="4672013" y="1933575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68" name="Line 244"/>
          <p:cNvSpPr>
            <a:spLocks noChangeShapeType="1"/>
          </p:cNvSpPr>
          <p:nvPr/>
        </p:nvSpPr>
        <p:spPr bwMode="auto">
          <a:xfrm flipH="1">
            <a:off x="4608513" y="5822950"/>
            <a:ext cx="44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384" name="Line 160"/>
          <p:cNvSpPr>
            <a:spLocks noChangeShapeType="1"/>
          </p:cNvSpPr>
          <p:nvPr/>
        </p:nvSpPr>
        <p:spPr bwMode="auto">
          <a:xfrm flipV="1">
            <a:off x="3092450" y="5400675"/>
            <a:ext cx="257175" cy="250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385" name="Line 161"/>
          <p:cNvSpPr>
            <a:spLocks noChangeShapeType="1"/>
          </p:cNvSpPr>
          <p:nvPr/>
        </p:nvSpPr>
        <p:spPr bwMode="auto">
          <a:xfrm>
            <a:off x="3109913" y="2160588"/>
            <a:ext cx="247650" cy="257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26" name="Line 202"/>
          <p:cNvSpPr>
            <a:spLocks noChangeShapeType="1"/>
          </p:cNvSpPr>
          <p:nvPr/>
        </p:nvSpPr>
        <p:spPr bwMode="auto">
          <a:xfrm flipH="1" flipV="1">
            <a:off x="2962275" y="2143125"/>
            <a:ext cx="47625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28" name="Line 204"/>
          <p:cNvSpPr>
            <a:spLocks noChangeShapeType="1"/>
          </p:cNvSpPr>
          <p:nvPr/>
        </p:nvSpPr>
        <p:spPr bwMode="auto">
          <a:xfrm flipH="1">
            <a:off x="2954338" y="5087938"/>
            <a:ext cx="533400" cy="495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0290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45165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166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80296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45163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164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45153" name="Line 246"/>
          <p:cNvSpPr>
            <a:spLocks noChangeShapeType="1"/>
          </p:cNvSpPr>
          <p:nvPr/>
        </p:nvSpPr>
        <p:spPr bwMode="auto">
          <a:xfrm>
            <a:off x="2420938" y="19351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0308" name="Group 84"/>
          <p:cNvGrpSpPr>
            <a:grpSpLocks/>
          </p:cNvGrpSpPr>
          <p:nvPr/>
        </p:nvGrpSpPr>
        <p:grpSpPr bwMode="auto">
          <a:xfrm>
            <a:off x="2895600" y="3819525"/>
            <a:ext cx="600075" cy="496888"/>
            <a:chOff x="589" y="2670"/>
            <a:chExt cx="378" cy="297"/>
          </a:xfrm>
        </p:grpSpPr>
        <p:sp>
          <p:nvSpPr>
            <p:cNvPr id="45161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5162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45155" name="Line 249"/>
          <p:cNvSpPr>
            <a:spLocks noChangeShapeType="1"/>
          </p:cNvSpPr>
          <p:nvPr/>
        </p:nvSpPr>
        <p:spPr bwMode="auto">
          <a:xfrm>
            <a:off x="2335213" y="32400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56" name="Line 250"/>
          <p:cNvSpPr>
            <a:spLocks noChangeShapeType="1"/>
          </p:cNvSpPr>
          <p:nvPr/>
        </p:nvSpPr>
        <p:spPr bwMode="auto">
          <a:xfrm>
            <a:off x="2335213" y="45354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57" name="Line 251"/>
          <p:cNvSpPr>
            <a:spLocks noChangeShapeType="1"/>
          </p:cNvSpPr>
          <p:nvPr/>
        </p:nvSpPr>
        <p:spPr bwMode="auto">
          <a:xfrm>
            <a:off x="3113088" y="3236913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58" name="Line 252"/>
          <p:cNvSpPr>
            <a:spLocks noChangeShapeType="1"/>
          </p:cNvSpPr>
          <p:nvPr/>
        </p:nvSpPr>
        <p:spPr bwMode="auto">
          <a:xfrm>
            <a:off x="3111500" y="4538663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45" name="Text Box 221"/>
          <p:cNvSpPr txBox="1">
            <a:spLocks noChangeArrowheads="1"/>
          </p:cNvSpPr>
          <p:nvPr/>
        </p:nvSpPr>
        <p:spPr bwMode="auto">
          <a:xfrm>
            <a:off x="2184400" y="2901950"/>
            <a:ext cx="16065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All Officials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“Accordion” In</a:t>
            </a:r>
          </a:p>
        </p:txBody>
      </p:sp>
      <p:sp>
        <p:nvSpPr>
          <p:cNvPr id="180441" name="Text Box 217"/>
          <p:cNvSpPr txBox="1">
            <a:spLocks noChangeArrowheads="1"/>
          </p:cNvSpPr>
          <p:nvPr/>
        </p:nvSpPr>
        <p:spPr bwMode="auto">
          <a:xfrm>
            <a:off x="2154238" y="2760663"/>
            <a:ext cx="1631950" cy="91598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At The Snap,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BJ, FJ And SJ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Move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0.04687 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-0.0625 4.8148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6041 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-0.075 0.001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0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-0.02813 0.0333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0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1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03646 0.0277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80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1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3958 -0.022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80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03334 -0.0472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0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02291 0.001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0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2604 -0.0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80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7083 -2.59259E-6 C -0.10312 -2.59259E-6 -0.14166 0.01135 -0.14166 0.02084 L -0.14166 0.04167 " pathEditMode="relative" rAng="0" ptsTypes="FfFF">
                                      <p:cBhvr>
                                        <p:cTn id="31" dur="3000" fill="hold"/>
                                        <p:tgtEl>
                                          <p:spTgt spid="180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2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-0.07969 2.22222E-6 C -0.11563 2.22222E-6 -0.15885 -0.02199 -0.15885 -0.03889 L -0.15885 -0.07778 " pathEditMode="relative" rAng="0" ptsTypes="FfFF">
                                      <p:cBhvr>
                                        <p:cTn id="33" dur="3000" fill="hold"/>
                                        <p:tgtEl>
                                          <p:spTgt spid="180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-3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80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7 4.81481E-6 L 0.07292 0.0472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15 0.0166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0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92 0.04722 L -0.07708 0.0652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0104 0.15186 " pathEditMode="relative" rAng="0" ptsTypes="AA">
                                      <p:cBhvr>
                                        <p:cTn id="46" dur="3000" fill="hold"/>
                                        <p:tgtEl>
                                          <p:spTgt spid="18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11111E-6 -1.11111E-6 L -0.06771 -1.11111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0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72222E-6 -2.59259E-6 L -0.06771 -2.59259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80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80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80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6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1 -2.59259E-6 L -0.06771 0.0861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8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1 -4.81481E-6 L -0.06667 -0.0694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80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5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8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8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8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8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15185 L -0.0526 0.15208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8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4.81481E-6 L -0.00417 0.0986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8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4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41 1.85185E-6 L -0.00208 -0.0902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8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4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139 L 0.02396 0.0027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80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8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8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8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8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8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8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80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80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80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80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180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180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180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180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180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180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180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01146 0.0541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8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3000"/>
                                        <p:tgtEl>
                                          <p:spTgt spid="180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3000"/>
                                        <p:tgtEl>
                                          <p:spTgt spid="180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3000"/>
                                        <p:tgtEl>
                                          <p:spTgt spid="18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3000"/>
                                        <p:tgtEl>
                                          <p:spTgt spid="180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3000"/>
                                        <p:tgtEl>
                                          <p:spTgt spid="180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3000"/>
                                        <p:tgtEl>
                                          <p:spTgt spid="18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3000"/>
                                        <p:tgtEl>
                                          <p:spTgt spid="180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3000"/>
                                        <p:tgtEl>
                                          <p:spTgt spid="180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3000"/>
                                        <p:tgtEl>
                                          <p:spTgt spid="180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3000"/>
                                        <p:tgtEl>
                                          <p:spTgt spid="180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3000"/>
                                        <p:tgtEl>
                                          <p:spTgt spid="180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8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6 0.15208 L -0.06354 -0.01899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18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0.05417 L -0.05313 0.00695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18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24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9854 L -0.09114 -0.0044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18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52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9022 L -0.08889 0.0037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18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47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96 0.00278 L -0.08177 0.00532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180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1 0.08611 L -0.06771 -2.59259E-6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18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-0.06806 L -0.06875 0.00555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180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18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8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18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18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18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18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18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180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18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8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180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180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2000"/>
                                        <p:tgtEl>
                                          <p:spTgt spid="180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2000"/>
                                        <p:tgtEl>
                                          <p:spTgt spid="180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0"/>
                                        <p:tgtEl>
                                          <p:spTgt spid="180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2000"/>
                                        <p:tgtEl>
                                          <p:spTgt spid="180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180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11" grpId="0" animBg="1"/>
      <p:bldP spid="180312" grpId="0" animBg="1"/>
      <p:bldP spid="180312" grpId="1" animBg="1"/>
      <p:bldP spid="180313" grpId="0" animBg="1"/>
      <p:bldP spid="180313" grpId="1" animBg="1"/>
      <p:bldP spid="180314" grpId="0" animBg="1"/>
      <p:bldP spid="180314" grpId="1" animBg="1"/>
      <p:bldP spid="180316" grpId="0" animBg="1"/>
      <p:bldP spid="180317" grpId="0" animBg="1"/>
      <p:bldP spid="180386" grpId="0" animBg="1"/>
      <p:bldP spid="180386" grpId="1" animBg="1"/>
      <p:bldP spid="180427" grpId="0" animBg="1"/>
      <p:bldP spid="180427" grpId="1" animBg="1"/>
      <p:bldP spid="180429" grpId="0" animBg="1"/>
      <p:bldP spid="180429" grpId="1" animBg="1"/>
      <p:bldP spid="180430" grpId="0" animBg="1"/>
      <p:bldP spid="180430" grpId="1" animBg="1"/>
      <p:bldP spid="180431" grpId="0" animBg="1"/>
      <p:bldP spid="180431" grpId="1" animBg="1"/>
      <p:bldP spid="180435" grpId="0" animBg="1"/>
      <p:bldP spid="180435" grpId="1" animBg="1"/>
      <p:bldP spid="180443" grpId="0" animBg="1"/>
      <p:bldP spid="180444" grpId="0" animBg="1"/>
      <p:bldP spid="180444" grpId="1" animBg="1"/>
      <p:bldP spid="180446" grpId="0" animBg="1"/>
      <p:bldP spid="180446" grpId="1" animBg="1"/>
      <p:bldP spid="180454" grpId="0" animBg="1"/>
      <p:bldP spid="180454" grpId="1" animBg="1"/>
      <p:bldP spid="180315" grpId="0" animBg="1"/>
      <p:bldP spid="180315" grpId="1" animBg="1"/>
      <p:bldP spid="180465" grpId="0" animBg="1"/>
      <p:bldP spid="180465" grpId="1" animBg="1"/>
      <p:bldP spid="180466" grpId="0" animBg="1"/>
      <p:bldP spid="180466" grpId="1" animBg="1"/>
      <p:bldP spid="180467" grpId="0" animBg="1"/>
      <p:bldP spid="180467" grpId="1" animBg="1"/>
      <p:bldP spid="180468" grpId="0" animBg="1"/>
      <p:bldP spid="180468" grpId="1" animBg="1"/>
      <p:bldP spid="180384" grpId="0" animBg="1"/>
      <p:bldP spid="180384" grpId="1" animBg="1"/>
      <p:bldP spid="180385" grpId="0" animBg="1"/>
      <p:bldP spid="180385" grpId="1" animBg="1"/>
      <p:bldP spid="180426" grpId="0" animBg="1"/>
      <p:bldP spid="180426" grpId="1" animBg="1"/>
      <p:bldP spid="180428" grpId="0" animBg="1"/>
      <p:bldP spid="180428" grpId="1" animBg="1"/>
      <p:bldP spid="180445" grpId="0" animBg="1"/>
      <p:bldP spid="180445" grpId="1" animBg="1"/>
      <p:bldP spid="1804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30813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Keep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Relative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04838" y="1947863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spect="1" noChangeArrowheads="1"/>
          </p:cNvSpPr>
          <p:nvPr/>
        </p:nvSpPr>
        <p:spPr bwMode="auto">
          <a:xfrm>
            <a:off x="1930400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15" name="Rectangle 11"/>
          <p:cNvSpPr>
            <a:spLocks noChangeAspect="1" noChangeArrowheads="1"/>
          </p:cNvSpPr>
          <p:nvPr/>
        </p:nvSpPr>
        <p:spPr bwMode="auto">
          <a:xfrm>
            <a:off x="1930400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16" name="Rectangle 12"/>
          <p:cNvSpPr>
            <a:spLocks noChangeAspect="1" noChangeArrowheads="1"/>
          </p:cNvSpPr>
          <p:nvPr/>
        </p:nvSpPr>
        <p:spPr bwMode="auto">
          <a:xfrm>
            <a:off x="520700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17" name="Rectangle 13"/>
          <p:cNvSpPr>
            <a:spLocks noChangeAspect="1" noChangeArrowheads="1"/>
          </p:cNvSpPr>
          <p:nvPr/>
        </p:nvSpPr>
        <p:spPr bwMode="auto">
          <a:xfrm>
            <a:off x="520700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4076700" y="5829300"/>
            <a:ext cx="3749675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3535363" y="32337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8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4119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4120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4121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4122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47147" name="Group 43"/>
          <p:cNvGrpSpPr>
            <a:grpSpLocks/>
          </p:cNvGrpSpPr>
          <p:nvPr/>
        </p:nvGrpSpPr>
        <p:grpSpPr bwMode="auto">
          <a:xfrm>
            <a:off x="5210175" y="5969000"/>
            <a:ext cx="204788" cy="730250"/>
            <a:chOff x="3204" y="3720"/>
            <a:chExt cx="113" cy="420"/>
          </a:xfrm>
        </p:grpSpPr>
        <p:grpSp>
          <p:nvGrpSpPr>
            <p:cNvPr id="47240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7245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7246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47241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2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3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4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47148" name="Group 51"/>
          <p:cNvGrpSpPr>
            <a:grpSpLocks/>
          </p:cNvGrpSpPr>
          <p:nvPr/>
        </p:nvGrpSpPr>
        <p:grpSpPr bwMode="auto">
          <a:xfrm>
            <a:off x="5168900" y="5942013"/>
            <a:ext cx="268288" cy="571500"/>
            <a:chOff x="3248" y="3589"/>
            <a:chExt cx="169" cy="360"/>
          </a:xfrm>
        </p:grpSpPr>
        <p:sp>
          <p:nvSpPr>
            <p:cNvPr id="47237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38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47239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49" name="Group 55"/>
          <p:cNvGrpSpPr>
            <a:grpSpLocks/>
          </p:cNvGrpSpPr>
          <p:nvPr/>
        </p:nvGrpSpPr>
        <p:grpSpPr bwMode="auto">
          <a:xfrm>
            <a:off x="4357688" y="5961063"/>
            <a:ext cx="192087" cy="730250"/>
            <a:chOff x="3204" y="3720"/>
            <a:chExt cx="113" cy="420"/>
          </a:xfrm>
        </p:grpSpPr>
        <p:grpSp>
          <p:nvGrpSpPr>
            <p:cNvPr id="47230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7235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7236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47231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2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3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4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47150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4144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74145" name="Text Box 65"/>
          <p:cNvSpPr txBox="1">
            <a:spLocks noChangeArrowheads="1"/>
          </p:cNvSpPr>
          <p:nvPr/>
        </p:nvSpPr>
        <p:spPr bwMode="auto">
          <a:xfrm>
            <a:off x="1422400" y="152400"/>
            <a:ext cx="7088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Long Run Down Sideline</a:t>
            </a:r>
          </a:p>
        </p:txBody>
      </p:sp>
      <p:grpSp>
        <p:nvGrpSpPr>
          <p:cNvPr id="174146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47228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29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4149" name="Group 69"/>
          <p:cNvGrpSpPr>
            <a:grpSpLocks/>
          </p:cNvGrpSpPr>
          <p:nvPr/>
        </p:nvGrpSpPr>
        <p:grpSpPr bwMode="auto">
          <a:xfrm>
            <a:off x="4229100" y="3290888"/>
            <a:ext cx="442913" cy="471487"/>
            <a:chOff x="3796" y="2871"/>
            <a:chExt cx="279" cy="297"/>
          </a:xfrm>
        </p:grpSpPr>
        <p:sp>
          <p:nvSpPr>
            <p:cNvPr id="47226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27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4158" name="Group 78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47224" name="Rectangle 79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25" name="Text Box 80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47156" name="Rectangle 84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57" name="Oval 85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58" name="Oval 86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59" name="Oval 87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60" name="Oval 88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7161" name="Oval 89"/>
          <p:cNvSpPr>
            <a:spLocks noChangeAspect="1" noChangeArrowheads="1"/>
          </p:cNvSpPr>
          <p:nvPr/>
        </p:nvSpPr>
        <p:spPr bwMode="auto">
          <a:xfrm>
            <a:off x="5695950" y="37687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174170" name="Oval 90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47163" name="Group 91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47222" name="Oval 92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23" name="Text Box 93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47164" name="Group 94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47220" name="Oval 95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21" name="Text Box 96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47165" name="Group 97"/>
          <p:cNvGrpSpPr>
            <a:grpSpLocks noChangeAspect="1"/>
          </p:cNvGrpSpPr>
          <p:nvPr/>
        </p:nvGrpSpPr>
        <p:grpSpPr bwMode="auto">
          <a:xfrm>
            <a:off x="5908675" y="3421063"/>
            <a:ext cx="274638" cy="336550"/>
            <a:chOff x="3855" y="2096"/>
            <a:chExt cx="217" cy="264"/>
          </a:xfrm>
        </p:grpSpPr>
        <p:sp>
          <p:nvSpPr>
            <p:cNvPr id="47218" name="Oval 98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19" name="Text Box 99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47166" name="Group 100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47216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17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174183" name="Group 103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47210" name="AutoShape 10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11" name="Line 10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2" name="Line 10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3" name="Line 10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4" name="Line 10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5" name="Line 10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90" name="Line 110"/>
          <p:cNvSpPr>
            <a:spLocks noChangeShapeType="1"/>
          </p:cNvSpPr>
          <p:nvPr/>
        </p:nvSpPr>
        <p:spPr bwMode="auto">
          <a:xfrm>
            <a:off x="3635375" y="5540375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1" name="Text Box 111"/>
          <p:cNvSpPr txBox="1">
            <a:spLocks noChangeArrowheads="1"/>
          </p:cNvSpPr>
          <p:nvPr/>
        </p:nvSpPr>
        <p:spPr bwMode="auto">
          <a:xfrm>
            <a:off x="3740150" y="521335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EA0000"/>
                </a:solidFill>
              </a:rPr>
              <a:t>18-22 Yards</a:t>
            </a:r>
          </a:p>
        </p:txBody>
      </p:sp>
      <p:grpSp>
        <p:nvGrpSpPr>
          <p:cNvPr id="174192" name="Group 112"/>
          <p:cNvGrpSpPr>
            <a:grpSpLocks noChangeAspect="1"/>
          </p:cNvGrpSpPr>
          <p:nvPr/>
        </p:nvGrpSpPr>
        <p:grpSpPr bwMode="auto">
          <a:xfrm>
            <a:off x="5535613" y="3784600"/>
            <a:ext cx="357187" cy="211138"/>
            <a:chOff x="4240" y="2392"/>
            <a:chExt cx="244" cy="144"/>
          </a:xfrm>
        </p:grpSpPr>
        <p:sp>
          <p:nvSpPr>
            <p:cNvPr id="47204" name="AutoShape 113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05" name="Line 114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6" name="Line 115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7" name="Line 116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8" name="Line 117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9" name="Line 118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55" name="Group 17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47202" name="Rectangle 1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03" name="Text Box 1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pic>
        <p:nvPicPr>
          <p:cNvPr id="47172" name="Picture 178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71" name="Text Box 191"/>
          <p:cNvSpPr txBox="1">
            <a:spLocks noChangeArrowheads="1"/>
          </p:cNvSpPr>
          <p:nvPr/>
        </p:nvSpPr>
        <p:spPr bwMode="auto">
          <a:xfrm>
            <a:off x="4084638" y="4938713"/>
            <a:ext cx="11747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Trailing Official</a:t>
            </a:r>
          </a:p>
        </p:txBody>
      </p:sp>
      <p:sp>
        <p:nvSpPr>
          <p:cNvPr id="174272" name="Text Box 192"/>
          <p:cNvSpPr txBox="1">
            <a:spLocks noChangeArrowheads="1"/>
          </p:cNvSpPr>
          <p:nvPr/>
        </p:nvSpPr>
        <p:spPr bwMode="auto">
          <a:xfrm>
            <a:off x="2173288" y="6007100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Leading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Official</a:t>
            </a:r>
          </a:p>
        </p:txBody>
      </p:sp>
      <p:sp>
        <p:nvSpPr>
          <p:cNvPr id="174273" name="Text Box 193"/>
          <p:cNvSpPr txBox="1">
            <a:spLocks noChangeArrowheads="1"/>
          </p:cNvSpPr>
          <p:nvPr/>
        </p:nvSpPr>
        <p:spPr bwMode="auto">
          <a:xfrm>
            <a:off x="668338" y="5821363"/>
            <a:ext cx="116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Assume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Goal Line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74275" name="Text Box 195"/>
          <p:cNvSpPr txBox="1">
            <a:spLocks noChangeArrowheads="1"/>
          </p:cNvSpPr>
          <p:nvPr/>
        </p:nvSpPr>
        <p:spPr bwMode="auto">
          <a:xfrm>
            <a:off x="585788" y="5988050"/>
            <a:ext cx="172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Clean Up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Out-Of-Bounds</a:t>
            </a:r>
          </a:p>
        </p:txBody>
      </p:sp>
      <p:sp>
        <p:nvSpPr>
          <p:cNvPr id="47177" name="Line 196"/>
          <p:cNvSpPr>
            <a:spLocks noChangeShapeType="1"/>
          </p:cNvSpPr>
          <p:nvPr/>
        </p:nvSpPr>
        <p:spPr bwMode="auto">
          <a:xfrm>
            <a:off x="3189288" y="19415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4161" name="Group 81"/>
          <p:cNvGrpSpPr>
            <a:grpSpLocks/>
          </p:cNvGrpSpPr>
          <p:nvPr/>
        </p:nvGrpSpPr>
        <p:grpSpPr bwMode="auto">
          <a:xfrm>
            <a:off x="2916238" y="3941763"/>
            <a:ext cx="600075" cy="496887"/>
            <a:chOff x="589" y="2670"/>
            <a:chExt cx="378" cy="297"/>
          </a:xfrm>
        </p:grpSpPr>
        <p:sp>
          <p:nvSpPr>
            <p:cNvPr id="47200" name="Rectangle 82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201" name="Text Box 83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74152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47198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199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174274" name="Text Box 194"/>
          <p:cNvSpPr txBox="1">
            <a:spLocks noChangeArrowheads="1"/>
          </p:cNvSpPr>
          <p:nvPr/>
        </p:nvSpPr>
        <p:spPr bwMode="auto">
          <a:xfrm>
            <a:off x="2387600" y="5045075"/>
            <a:ext cx="1543050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Get The Spot</a:t>
            </a:r>
          </a:p>
        </p:txBody>
      </p:sp>
      <p:grpSp>
        <p:nvGrpSpPr>
          <p:cNvPr id="174269" name="Group 189"/>
          <p:cNvGrpSpPr>
            <a:grpSpLocks/>
          </p:cNvGrpSpPr>
          <p:nvPr/>
        </p:nvGrpSpPr>
        <p:grpSpPr bwMode="auto">
          <a:xfrm>
            <a:off x="4773613" y="4857750"/>
            <a:ext cx="469900" cy="336550"/>
            <a:chOff x="2813" y="2572"/>
            <a:chExt cx="296" cy="212"/>
          </a:xfrm>
        </p:grpSpPr>
        <p:grpSp>
          <p:nvGrpSpPr>
            <p:cNvPr id="47188" name="Group 179"/>
            <p:cNvGrpSpPr>
              <a:grpSpLocks noChangeAspect="1"/>
            </p:cNvGrpSpPr>
            <p:nvPr/>
          </p:nvGrpSpPr>
          <p:grpSpPr bwMode="auto">
            <a:xfrm>
              <a:off x="2936" y="2572"/>
              <a:ext cx="173" cy="212"/>
              <a:chOff x="3855" y="2096"/>
              <a:chExt cx="217" cy="264"/>
            </a:xfrm>
          </p:grpSpPr>
          <p:sp>
            <p:nvSpPr>
              <p:cNvPr id="47196" name="Oval 180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7197" name="Text Box 181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  <p:grpSp>
          <p:nvGrpSpPr>
            <p:cNvPr id="47189" name="Group 182"/>
            <p:cNvGrpSpPr>
              <a:grpSpLocks noChangeAspect="1"/>
            </p:cNvGrpSpPr>
            <p:nvPr/>
          </p:nvGrpSpPr>
          <p:grpSpPr bwMode="auto">
            <a:xfrm>
              <a:off x="2813" y="2598"/>
              <a:ext cx="225" cy="133"/>
              <a:chOff x="4240" y="2392"/>
              <a:chExt cx="244" cy="144"/>
            </a:xfrm>
          </p:grpSpPr>
          <p:sp>
            <p:nvSpPr>
              <p:cNvPr id="47190" name="AutoShape 183"/>
              <p:cNvSpPr>
                <a:spLocks noChangeAspect="1" noChangeArrowheads="1"/>
              </p:cNvSpPr>
              <p:nvPr/>
            </p:nvSpPr>
            <p:spPr bwMode="auto">
              <a:xfrm>
                <a:off x="4240" y="2392"/>
                <a:ext cx="244" cy="144"/>
              </a:xfrm>
              <a:prstGeom prst="flowChartDecision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7191" name="Line 184"/>
              <p:cNvSpPr>
                <a:spLocks noChangeAspect="1" noChangeShapeType="1"/>
              </p:cNvSpPr>
              <p:nvPr/>
            </p:nvSpPr>
            <p:spPr bwMode="auto">
              <a:xfrm>
                <a:off x="4300" y="2464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92" name="Line 185"/>
              <p:cNvSpPr>
                <a:spLocks noChangeAspect="1" noChangeShapeType="1"/>
              </p:cNvSpPr>
              <p:nvPr/>
            </p:nvSpPr>
            <p:spPr bwMode="auto">
              <a:xfrm flipH="1">
                <a:off x="432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93" name="Line 186"/>
              <p:cNvSpPr>
                <a:spLocks noChangeAspect="1" noChangeShapeType="1"/>
              </p:cNvSpPr>
              <p:nvPr/>
            </p:nvSpPr>
            <p:spPr bwMode="auto">
              <a:xfrm>
                <a:off x="4348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94" name="Line 187"/>
              <p:cNvSpPr>
                <a:spLocks noChangeAspect="1" noChangeShapeType="1"/>
              </p:cNvSpPr>
              <p:nvPr/>
            </p:nvSpPr>
            <p:spPr bwMode="auto">
              <a:xfrm>
                <a:off x="4372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95" name="Line 188"/>
              <p:cNvSpPr>
                <a:spLocks noChangeAspect="1" noChangeShapeType="1"/>
              </p:cNvSpPr>
              <p:nvPr/>
            </p:nvSpPr>
            <p:spPr bwMode="auto">
              <a:xfrm>
                <a:off x="439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4155" name="Group 75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47186" name="Rectangle 7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7187" name="Text Box 7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sp>
        <p:nvSpPr>
          <p:cNvPr id="47183" name="Line 197"/>
          <p:cNvSpPr>
            <a:spLocks noChangeShapeType="1"/>
          </p:cNvSpPr>
          <p:nvPr/>
        </p:nvSpPr>
        <p:spPr bwMode="auto">
          <a:xfrm>
            <a:off x="3108325" y="32400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84" name="Line 198"/>
          <p:cNvSpPr>
            <a:spLocks noChangeShapeType="1"/>
          </p:cNvSpPr>
          <p:nvPr/>
        </p:nvSpPr>
        <p:spPr bwMode="auto">
          <a:xfrm>
            <a:off x="3108325" y="45354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70" name="Text Box 190"/>
          <p:cNvSpPr txBox="1">
            <a:spLocks noChangeArrowheads="1"/>
          </p:cNvSpPr>
          <p:nvPr/>
        </p:nvSpPr>
        <p:spPr bwMode="auto">
          <a:xfrm>
            <a:off x="1889125" y="2625725"/>
            <a:ext cx="2233613" cy="915988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At The Snap,</a:t>
            </a:r>
          </a:p>
          <a:p>
            <a:pPr algn="ctr" eaLnBrk="1" hangingPunct="1"/>
            <a:r>
              <a:rPr lang="en-US" altLang="en-US"/>
              <a:t>BJ And Deep Wings</a:t>
            </a:r>
          </a:p>
          <a:p>
            <a:pPr algn="ctr" eaLnBrk="1" hangingPunct="1"/>
            <a:r>
              <a:rPr lang="en-US" altLang="en-US"/>
              <a:t>Start Backing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42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7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74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7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41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7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41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7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74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4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7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0566 3.33333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16447E-6 L -0.07066 0.000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7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74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0677 0.0159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4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116 L -0.08334 0.1642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0.11267 0.0817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74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66 0.00046 L -0.13091 0.0032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7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34883E-7 L -0.06546 4.34883E-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59 4.34883E-7 L -0.10243 4.34883E-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67 0.08171 L -0.19739 0.0932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4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6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46 4.34883E-7 L -0.1507 4.34883E-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43 4.34883E-7 L -0.17326 0.0573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74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74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7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739 0.09329 L -0.2158 0.200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74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5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69 -2.96296E-6 L -0.23958 -2.96296E-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74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7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26 0.05741 L -0.11597 0.07454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0" grpId="0" animBg="1"/>
      <p:bldP spid="174190" grpId="0" animBg="1"/>
      <p:bldP spid="174191" grpId="0"/>
      <p:bldP spid="174271" grpId="0" animBg="1"/>
      <p:bldP spid="174271" grpId="1" animBg="1"/>
      <p:bldP spid="174272" grpId="0"/>
      <p:bldP spid="174272" grpId="1"/>
      <p:bldP spid="174273" grpId="0"/>
      <p:bldP spid="174273" grpId="1"/>
      <p:bldP spid="174275" grpId="0"/>
      <p:bldP spid="1742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3665537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Keep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Relative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Don’t Run Over The SJ Or FJ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04838" y="1947863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2" name="Rectangle 10"/>
          <p:cNvSpPr>
            <a:spLocks noChangeAspect="1" noChangeArrowheads="1"/>
          </p:cNvSpPr>
          <p:nvPr/>
        </p:nvSpPr>
        <p:spPr bwMode="auto">
          <a:xfrm>
            <a:off x="1939925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163" name="Rectangle 11"/>
          <p:cNvSpPr>
            <a:spLocks noChangeAspect="1" noChangeArrowheads="1"/>
          </p:cNvSpPr>
          <p:nvPr/>
        </p:nvSpPr>
        <p:spPr bwMode="auto">
          <a:xfrm>
            <a:off x="1939925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164" name="Rectangle 12"/>
          <p:cNvSpPr>
            <a:spLocks noChangeAspect="1" noChangeArrowheads="1"/>
          </p:cNvSpPr>
          <p:nvPr/>
        </p:nvSpPr>
        <p:spPr bwMode="auto">
          <a:xfrm>
            <a:off x="501650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165" name="Rectangle 13"/>
          <p:cNvSpPr>
            <a:spLocks noChangeAspect="1" noChangeArrowheads="1"/>
          </p:cNvSpPr>
          <p:nvPr/>
        </p:nvSpPr>
        <p:spPr bwMode="auto">
          <a:xfrm>
            <a:off x="501650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4060825" y="5816600"/>
            <a:ext cx="7938" cy="541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4076700" y="5834063"/>
            <a:ext cx="3749675" cy="519112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1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821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821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821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7821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49195" name="Group 43"/>
          <p:cNvGrpSpPr>
            <a:grpSpLocks/>
          </p:cNvGrpSpPr>
          <p:nvPr/>
        </p:nvGrpSpPr>
        <p:grpSpPr bwMode="auto">
          <a:xfrm>
            <a:off x="5210175" y="5957888"/>
            <a:ext cx="204788" cy="730250"/>
            <a:chOff x="3204" y="3720"/>
            <a:chExt cx="113" cy="420"/>
          </a:xfrm>
        </p:grpSpPr>
        <p:grpSp>
          <p:nvGrpSpPr>
            <p:cNvPr id="49290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9295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9296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49291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92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93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94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49196" name="Group 51"/>
          <p:cNvGrpSpPr>
            <a:grpSpLocks/>
          </p:cNvGrpSpPr>
          <p:nvPr/>
        </p:nvGrpSpPr>
        <p:grpSpPr bwMode="auto">
          <a:xfrm>
            <a:off x="5168900" y="5930900"/>
            <a:ext cx="268288" cy="571500"/>
            <a:chOff x="3248" y="3589"/>
            <a:chExt cx="169" cy="360"/>
          </a:xfrm>
        </p:grpSpPr>
        <p:sp>
          <p:nvSpPr>
            <p:cNvPr id="49287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88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49289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97" name="Group 55"/>
          <p:cNvGrpSpPr>
            <a:grpSpLocks/>
          </p:cNvGrpSpPr>
          <p:nvPr/>
        </p:nvGrpSpPr>
        <p:grpSpPr bwMode="auto">
          <a:xfrm>
            <a:off x="4357688" y="5949950"/>
            <a:ext cx="192087" cy="730250"/>
            <a:chOff x="3204" y="3720"/>
            <a:chExt cx="113" cy="420"/>
          </a:xfrm>
        </p:grpSpPr>
        <p:grpSp>
          <p:nvGrpSpPr>
            <p:cNvPr id="49280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9285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9286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49281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82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83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84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49198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78240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78241" name="Text Box 65"/>
          <p:cNvSpPr txBox="1">
            <a:spLocks noChangeArrowheads="1"/>
          </p:cNvSpPr>
          <p:nvPr/>
        </p:nvSpPr>
        <p:spPr bwMode="auto">
          <a:xfrm>
            <a:off x="1422400" y="152400"/>
            <a:ext cx="7088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Long Run Down Sideline</a:t>
            </a:r>
          </a:p>
        </p:txBody>
      </p:sp>
      <p:grpSp>
        <p:nvGrpSpPr>
          <p:cNvPr id="178242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49278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79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8245" name="Group 69"/>
          <p:cNvGrpSpPr>
            <a:grpSpLocks/>
          </p:cNvGrpSpPr>
          <p:nvPr/>
        </p:nvGrpSpPr>
        <p:grpSpPr bwMode="auto">
          <a:xfrm>
            <a:off x="4229100" y="3290888"/>
            <a:ext cx="442913" cy="471487"/>
            <a:chOff x="3796" y="2871"/>
            <a:chExt cx="279" cy="297"/>
          </a:xfrm>
        </p:grpSpPr>
        <p:sp>
          <p:nvSpPr>
            <p:cNvPr id="49276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77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8254" name="Group 78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49274" name="Rectangle 79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75" name="Text Box 80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49204" name="Rectangle 84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205" name="Oval 85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206" name="Oval 86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207" name="Oval 87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208" name="Oval 88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49209" name="Oval 89"/>
          <p:cNvSpPr>
            <a:spLocks noChangeAspect="1" noChangeArrowheads="1"/>
          </p:cNvSpPr>
          <p:nvPr/>
        </p:nvSpPr>
        <p:spPr bwMode="auto">
          <a:xfrm>
            <a:off x="5695950" y="37687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178266" name="Oval 90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49211" name="Group 91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49272" name="Oval 92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73" name="Text Box 93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49212" name="Group 94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49270" name="Oval 95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71" name="Text Box 96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49213" name="Group 97"/>
          <p:cNvGrpSpPr>
            <a:grpSpLocks noChangeAspect="1"/>
          </p:cNvGrpSpPr>
          <p:nvPr/>
        </p:nvGrpSpPr>
        <p:grpSpPr bwMode="auto">
          <a:xfrm>
            <a:off x="5908675" y="3421063"/>
            <a:ext cx="274638" cy="336550"/>
            <a:chOff x="3855" y="2096"/>
            <a:chExt cx="217" cy="264"/>
          </a:xfrm>
        </p:grpSpPr>
        <p:sp>
          <p:nvSpPr>
            <p:cNvPr id="49268" name="Oval 98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69" name="Text Box 99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49214" name="Group 100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49266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67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178279" name="Group 103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49260" name="AutoShape 10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61" name="Line 10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62" name="Line 10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63" name="Line 10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64" name="Line 10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65" name="Line 10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8286" name="Line 110"/>
          <p:cNvSpPr>
            <a:spLocks noChangeShapeType="1"/>
          </p:cNvSpPr>
          <p:nvPr/>
        </p:nvSpPr>
        <p:spPr bwMode="auto">
          <a:xfrm>
            <a:off x="3635375" y="5540375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87" name="Text Box 111"/>
          <p:cNvSpPr txBox="1">
            <a:spLocks noChangeArrowheads="1"/>
          </p:cNvSpPr>
          <p:nvPr/>
        </p:nvSpPr>
        <p:spPr bwMode="auto">
          <a:xfrm>
            <a:off x="3733800" y="52212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EA0000"/>
                </a:solidFill>
              </a:rPr>
              <a:t>18-22 Yards</a:t>
            </a:r>
          </a:p>
        </p:txBody>
      </p:sp>
      <p:grpSp>
        <p:nvGrpSpPr>
          <p:cNvPr id="178288" name="Group 112"/>
          <p:cNvGrpSpPr>
            <a:grpSpLocks noChangeAspect="1"/>
          </p:cNvGrpSpPr>
          <p:nvPr/>
        </p:nvGrpSpPr>
        <p:grpSpPr bwMode="auto">
          <a:xfrm>
            <a:off x="5535613" y="3784600"/>
            <a:ext cx="357187" cy="211138"/>
            <a:chOff x="4240" y="2392"/>
            <a:chExt cx="244" cy="144"/>
          </a:xfrm>
        </p:grpSpPr>
        <p:sp>
          <p:nvSpPr>
            <p:cNvPr id="49254" name="AutoShape 113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55" name="Line 114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56" name="Line 115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57" name="Line 116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58" name="Line 117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59" name="Line 118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8295" name="Group 119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49252" name="Rectangle 12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53" name="Text Box 12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pic>
        <p:nvPicPr>
          <p:cNvPr id="49220" name="Picture 12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300" name="Text Box 124"/>
          <p:cNvSpPr txBox="1">
            <a:spLocks noChangeArrowheads="1"/>
          </p:cNvSpPr>
          <p:nvPr/>
        </p:nvSpPr>
        <p:spPr bwMode="auto">
          <a:xfrm>
            <a:off x="4084638" y="4938713"/>
            <a:ext cx="11747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Trailing Official</a:t>
            </a:r>
          </a:p>
        </p:txBody>
      </p:sp>
      <p:sp>
        <p:nvSpPr>
          <p:cNvPr id="178301" name="Text Box 125"/>
          <p:cNvSpPr txBox="1">
            <a:spLocks noChangeArrowheads="1"/>
          </p:cNvSpPr>
          <p:nvPr/>
        </p:nvSpPr>
        <p:spPr bwMode="auto">
          <a:xfrm>
            <a:off x="2173288" y="6007100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Leading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Official</a:t>
            </a:r>
          </a:p>
        </p:txBody>
      </p:sp>
      <p:sp>
        <p:nvSpPr>
          <p:cNvPr id="178313" name="Text Box 137"/>
          <p:cNvSpPr txBox="1">
            <a:spLocks noChangeArrowheads="1"/>
          </p:cNvSpPr>
          <p:nvPr/>
        </p:nvSpPr>
        <p:spPr bwMode="auto">
          <a:xfrm>
            <a:off x="687388" y="5821363"/>
            <a:ext cx="116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Assume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Goal Line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78316" name="Line 140"/>
          <p:cNvSpPr>
            <a:spLocks noChangeShapeType="1"/>
          </p:cNvSpPr>
          <p:nvPr/>
        </p:nvSpPr>
        <p:spPr bwMode="auto">
          <a:xfrm flipV="1">
            <a:off x="1212850" y="6273800"/>
            <a:ext cx="514350" cy="24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317" name="Text Box 141"/>
          <p:cNvSpPr txBox="1">
            <a:spLocks noChangeArrowheads="1"/>
          </p:cNvSpPr>
          <p:nvPr/>
        </p:nvSpPr>
        <p:spPr bwMode="auto">
          <a:xfrm>
            <a:off x="0" y="6491288"/>
            <a:ext cx="243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 b="1">
                <a:solidFill>
                  <a:srgbClr val="FF0000"/>
                </a:solidFill>
              </a:rPr>
              <a:t>Signals Touchdown</a:t>
            </a:r>
          </a:p>
        </p:txBody>
      </p:sp>
      <p:sp>
        <p:nvSpPr>
          <p:cNvPr id="178321" name="Rectangle 145"/>
          <p:cNvSpPr>
            <a:spLocks noChangeArrowheads="1"/>
          </p:cNvSpPr>
          <p:nvPr/>
        </p:nvSpPr>
        <p:spPr bwMode="auto">
          <a:xfrm>
            <a:off x="2219325" y="1963738"/>
            <a:ext cx="87313" cy="3854450"/>
          </a:xfrm>
          <a:prstGeom prst="rect">
            <a:avLst/>
          </a:prstGeom>
          <a:solidFill>
            <a:srgbClr val="0000FF">
              <a:alpha val="5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pic>
        <p:nvPicPr>
          <p:cNvPr id="178320" name="Picture 144" descr="Image:Stop sign MUTCD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8225" y="5021263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228" name="Line 146"/>
          <p:cNvSpPr>
            <a:spLocks noChangeShapeType="1"/>
          </p:cNvSpPr>
          <p:nvPr/>
        </p:nvSpPr>
        <p:spPr bwMode="auto">
          <a:xfrm>
            <a:off x="3189288" y="19415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8257" name="Group 81"/>
          <p:cNvGrpSpPr>
            <a:grpSpLocks/>
          </p:cNvGrpSpPr>
          <p:nvPr/>
        </p:nvGrpSpPr>
        <p:grpSpPr bwMode="auto">
          <a:xfrm>
            <a:off x="2882900" y="3889375"/>
            <a:ext cx="600075" cy="496888"/>
            <a:chOff x="589" y="2670"/>
            <a:chExt cx="378" cy="297"/>
          </a:xfrm>
        </p:grpSpPr>
        <p:sp>
          <p:nvSpPr>
            <p:cNvPr id="49250" name="Rectangle 82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51" name="Text Box 83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78319" name="Text Box 143"/>
          <p:cNvSpPr txBox="1">
            <a:spLocks noChangeArrowheads="1"/>
          </p:cNvSpPr>
          <p:nvPr/>
        </p:nvSpPr>
        <p:spPr bwMode="auto">
          <a:xfrm>
            <a:off x="2389188" y="2746375"/>
            <a:ext cx="1352550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0033CC"/>
                </a:solidFill>
              </a:rPr>
              <a:t>2 Yard Line</a:t>
            </a:r>
          </a:p>
        </p:txBody>
      </p:sp>
      <p:grpSp>
        <p:nvGrpSpPr>
          <p:cNvPr id="178248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49248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49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78251" name="Group 75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49246" name="Rectangle 7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49247" name="Text Box 7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78302" name="Group 126"/>
          <p:cNvGrpSpPr>
            <a:grpSpLocks/>
          </p:cNvGrpSpPr>
          <p:nvPr/>
        </p:nvGrpSpPr>
        <p:grpSpPr bwMode="auto">
          <a:xfrm>
            <a:off x="4773613" y="4857750"/>
            <a:ext cx="469900" cy="336550"/>
            <a:chOff x="2813" y="2572"/>
            <a:chExt cx="296" cy="212"/>
          </a:xfrm>
        </p:grpSpPr>
        <p:grpSp>
          <p:nvGrpSpPr>
            <p:cNvPr id="49236" name="Group 127"/>
            <p:cNvGrpSpPr>
              <a:grpSpLocks noChangeAspect="1"/>
            </p:cNvGrpSpPr>
            <p:nvPr/>
          </p:nvGrpSpPr>
          <p:grpSpPr bwMode="auto">
            <a:xfrm>
              <a:off x="2936" y="2572"/>
              <a:ext cx="173" cy="212"/>
              <a:chOff x="3855" y="2096"/>
              <a:chExt cx="217" cy="264"/>
            </a:xfrm>
          </p:grpSpPr>
          <p:sp>
            <p:nvSpPr>
              <p:cNvPr id="49244" name="Oval 128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9245" name="Text Box 129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1" hangingPunct="1"/>
                <a:endParaRPr lang="en-US" altLang="en-US" sz="1600" b="1"/>
              </a:p>
            </p:txBody>
          </p:sp>
        </p:grpSp>
        <p:grpSp>
          <p:nvGrpSpPr>
            <p:cNvPr id="49237" name="Group 130"/>
            <p:cNvGrpSpPr>
              <a:grpSpLocks noChangeAspect="1"/>
            </p:cNvGrpSpPr>
            <p:nvPr/>
          </p:nvGrpSpPr>
          <p:grpSpPr bwMode="auto">
            <a:xfrm>
              <a:off x="2813" y="2598"/>
              <a:ext cx="225" cy="133"/>
              <a:chOff x="4240" y="2392"/>
              <a:chExt cx="244" cy="144"/>
            </a:xfrm>
          </p:grpSpPr>
          <p:sp>
            <p:nvSpPr>
              <p:cNvPr id="49238" name="AutoShape 131"/>
              <p:cNvSpPr>
                <a:spLocks noChangeAspect="1" noChangeArrowheads="1"/>
              </p:cNvSpPr>
              <p:nvPr/>
            </p:nvSpPr>
            <p:spPr bwMode="auto">
              <a:xfrm>
                <a:off x="4240" y="2392"/>
                <a:ext cx="244" cy="144"/>
              </a:xfrm>
              <a:prstGeom prst="flowChartDecision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49239" name="Line 132"/>
              <p:cNvSpPr>
                <a:spLocks noChangeAspect="1" noChangeShapeType="1"/>
              </p:cNvSpPr>
              <p:nvPr/>
            </p:nvSpPr>
            <p:spPr bwMode="auto">
              <a:xfrm>
                <a:off x="4300" y="2464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0" name="Line 133"/>
              <p:cNvSpPr>
                <a:spLocks noChangeAspect="1" noChangeShapeType="1"/>
              </p:cNvSpPr>
              <p:nvPr/>
            </p:nvSpPr>
            <p:spPr bwMode="auto">
              <a:xfrm flipH="1">
                <a:off x="432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1" name="Line 134"/>
              <p:cNvSpPr>
                <a:spLocks noChangeAspect="1" noChangeShapeType="1"/>
              </p:cNvSpPr>
              <p:nvPr/>
            </p:nvSpPr>
            <p:spPr bwMode="auto">
              <a:xfrm>
                <a:off x="4348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2" name="Line 135"/>
              <p:cNvSpPr>
                <a:spLocks noChangeAspect="1" noChangeShapeType="1"/>
              </p:cNvSpPr>
              <p:nvPr/>
            </p:nvSpPr>
            <p:spPr bwMode="auto">
              <a:xfrm>
                <a:off x="4372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3" name="Line 136"/>
              <p:cNvSpPr>
                <a:spLocks noChangeAspect="1" noChangeShapeType="1"/>
              </p:cNvSpPr>
              <p:nvPr/>
            </p:nvSpPr>
            <p:spPr bwMode="auto">
              <a:xfrm>
                <a:off x="439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234" name="Line 147"/>
          <p:cNvSpPr>
            <a:spLocks noChangeShapeType="1"/>
          </p:cNvSpPr>
          <p:nvPr/>
        </p:nvSpPr>
        <p:spPr bwMode="auto">
          <a:xfrm>
            <a:off x="3122613" y="32337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35" name="Line 148"/>
          <p:cNvSpPr>
            <a:spLocks noChangeShapeType="1"/>
          </p:cNvSpPr>
          <p:nvPr/>
        </p:nvSpPr>
        <p:spPr bwMode="auto">
          <a:xfrm>
            <a:off x="3122613" y="45291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82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7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782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7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82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7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82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7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78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8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8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7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0566 3.33333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30257E-6 L -0.06702 0.0113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0677 0.0159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78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116 L -0.08334 0.1642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78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0.11267 0.0817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78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01 0.01134 L -0.13038 0.0166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34883E-7 L -0.06546 4.34883E-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7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59 4.34883E-7 L -0.10243 4.34883E-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7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67 0.08171 L -0.19739 0.0932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78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46 4.34883E-7 L -0.1507 4.34883E-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43 4.34883E-7 L -0.17326 0.0573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7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78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78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7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74 0.09329 L -0.34271 0.0925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78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8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69 1.11022E-16 L -0.29948 1.11022E-1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7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7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7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7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114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17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1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66" grpId="0" animBg="1"/>
      <p:bldP spid="178286" grpId="0" animBg="1"/>
      <p:bldP spid="178287" grpId="0"/>
      <p:bldP spid="178300" grpId="0" animBg="1"/>
      <p:bldP spid="178300" grpId="1" animBg="1"/>
      <p:bldP spid="178301" grpId="0"/>
      <p:bldP spid="178301" grpId="1"/>
      <p:bldP spid="178313" grpId="0"/>
      <p:bldP spid="178313" grpId="1"/>
      <p:bldP spid="178316" grpId="0" animBg="1"/>
      <p:bldP spid="178317" grpId="0"/>
      <p:bldP spid="178321" grpId="0" animBg="1"/>
      <p:bldP spid="178321" grpId="1" animBg="1"/>
      <p:bldP spid="178319" grpId="0" animBg="1"/>
      <p:bldP spid="17831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10302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Set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758825" y="1943100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0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1211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1212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1213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20850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70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0871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0872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0873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0874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51243" name="Group 43"/>
          <p:cNvGrpSpPr>
            <a:grpSpLocks/>
          </p:cNvGrpSpPr>
          <p:nvPr/>
        </p:nvGrpSpPr>
        <p:grpSpPr bwMode="auto">
          <a:xfrm>
            <a:off x="5210175" y="5988050"/>
            <a:ext cx="204788" cy="730250"/>
            <a:chOff x="3204" y="3720"/>
            <a:chExt cx="113" cy="420"/>
          </a:xfrm>
        </p:grpSpPr>
        <p:grpSp>
          <p:nvGrpSpPr>
            <p:cNvPr id="51327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1332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51333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51328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9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0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1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51244" name="Group 51"/>
          <p:cNvGrpSpPr>
            <a:grpSpLocks/>
          </p:cNvGrpSpPr>
          <p:nvPr/>
        </p:nvGrpSpPr>
        <p:grpSpPr bwMode="auto">
          <a:xfrm>
            <a:off x="5168900" y="5930900"/>
            <a:ext cx="268288" cy="571500"/>
            <a:chOff x="3248" y="3589"/>
            <a:chExt cx="169" cy="360"/>
          </a:xfrm>
        </p:grpSpPr>
        <p:sp>
          <p:nvSpPr>
            <p:cNvPr id="51324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325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51326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45" name="Group 55"/>
          <p:cNvGrpSpPr>
            <a:grpSpLocks/>
          </p:cNvGrpSpPr>
          <p:nvPr/>
        </p:nvGrpSpPr>
        <p:grpSpPr bwMode="auto">
          <a:xfrm>
            <a:off x="4357688" y="5980113"/>
            <a:ext cx="192087" cy="730250"/>
            <a:chOff x="3204" y="3720"/>
            <a:chExt cx="113" cy="420"/>
          </a:xfrm>
        </p:grpSpPr>
        <p:grpSp>
          <p:nvGrpSpPr>
            <p:cNvPr id="51317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1322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51323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51318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19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0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1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51246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20896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20897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Initial Keys</a:t>
            </a:r>
          </a:p>
        </p:txBody>
      </p:sp>
      <p:grpSp>
        <p:nvGrpSpPr>
          <p:cNvPr id="51249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51315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316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51250" name="Group 69"/>
          <p:cNvGrpSpPr>
            <a:grpSpLocks/>
          </p:cNvGrpSpPr>
          <p:nvPr/>
        </p:nvGrpSpPr>
        <p:grpSpPr bwMode="auto">
          <a:xfrm>
            <a:off x="4248150" y="3381375"/>
            <a:ext cx="442913" cy="471488"/>
            <a:chOff x="3796" y="2871"/>
            <a:chExt cx="279" cy="297"/>
          </a:xfrm>
        </p:grpSpPr>
        <p:sp>
          <p:nvSpPr>
            <p:cNvPr id="51313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314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51251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51311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312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51252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51309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310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51253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51307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308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51254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1255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1256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1257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1258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1259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51260" name="Oval 93"/>
          <p:cNvSpPr>
            <a:spLocks noChangeAspect="1" noChangeArrowheads="1"/>
          </p:cNvSpPr>
          <p:nvPr/>
        </p:nvSpPr>
        <p:spPr bwMode="auto">
          <a:xfrm>
            <a:off x="5576888" y="4983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51261" name="Group 94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51305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306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51262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51303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304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1263" name="Group 100"/>
          <p:cNvGrpSpPr>
            <a:grpSpLocks noChangeAspect="1"/>
          </p:cNvGrpSpPr>
          <p:nvPr/>
        </p:nvGrpSpPr>
        <p:grpSpPr bwMode="auto">
          <a:xfrm>
            <a:off x="5889625" y="3376613"/>
            <a:ext cx="274638" cy="336550"/>
            <a:chOff x="3855" y="2096"/>
            <a:chExt cx="217" cy="264"/>
          </a:xfrm>
        </p:grpSpPr>
        <p:sp>
          <p:nvSpPr>
            <p:cNvPr id="51301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302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1264" name="Group 103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51299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300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1265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51293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294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5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6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7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8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962" name="Line 130"/>
          <p:cNvSpPr>
            <a:spLocks noChangeShapeType="1"/>
          </p:cNvSpPr>
          <p:nvPr/>
        </p:nvSpPr>
        <p:spPr bwMode="auto">
          <a:xfrm flipV="1">
            <a:off x="3835400" y="5143500"/>
            <a:ext cx="1701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63" name="Line 131"/>
          <p:cNvSpPr>
            <a:spLocks noChangeShapeType="1"/>
          </p:cNvSpPr>
          <p:nvPr/>
        </p:nvSpPr>
        <p:spPr bwMode="auto">
          <a:xfrm>
            <a:off x="3849688" y="2173288"/>
            <a:ext cx="1447800" cy="58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64" name="Line 132"/>
          <p:cNvSpPr>
            <a:spLocks noChangeShapeType="1"/>
          </p:cNvSpPr>
          <p:nvPr/>
        </p:nvSpPr>
        <p:spPr bwMode="auto">
          <a:xfrm>
            <a:off x="3419475" y="4354513"/>
            <a:ext cx="1889125" cy="2936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65" name="Line 133"/>
          <p:cNvSpPr>
            <a:spLocks noChangeShapeType="1"/>
          </p:cNvSpPr>
          <p:nvPr/>
        </p:nvSpPr>
        <p:spPr bwMode="auto">
          <a:xfrm flipV="1">
            <a:off x="5765800" y="4343400"/>
            <a:ext cx="266700" cy="124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66" name="Line 134"/>
          <p:cNvSpPr>
            <a:spLocks noChangeShapeType="1"/>
          </p:cNvSpPr>
          <p:nvPr/>
        </p:nvSpPr>
        <p:spPr bwMode="auto">
          <a:xfrm flipV="1">
            <a:off x="5537200" y="5581650"/>
            <a:ext cx="228600" cy="1206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67" name="Line 135"/>
          <p:cNvSpPr>
            <a:spLocks noChangeShapeType="1"/>
          </p:cNvSpPr>
          <p:nvPr/>
        </p:nvSpPr>
        <p:spPr bwMode="auto">
          <a:xfrm>
            <a:off x="5448300" y="2159000"/>
            <a:ext cx="488950" cy="127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73" name="Oval 141"/>
          <p:cNvSpPr>
            <a:spLocks noChangeArrowheads="1"/>
          </p:cNvSpPr>
          <p:nvPr/>
        </p:nvSpPr>
        <p:spPr bwMode="auto">
          <a:xfrm>
            <a:off x="5289550" y="4283075"/>
            <a:ext cx="336550" cy="295275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20975" name="Oval 143"/>
          <p:cNvSpPr>
            <a:spLocks noChangeArrowheads="1"/>
          </p:cNvSpPr>
          <p:nvPr/>
        </p:nvSpPr>
        <p:spPr bwMode="auto">
          <a:xfrm>
            <a:off x="5243513" y="3457575"/>
            <a:ext cx="419100" cy="844550"/>
          </a:xfrm>
          <a:prstGeom prst="ellipse">
            <a:avLst/>
          </a:prstGeom>
          <a:solidFill>
            <a:srgbClr val="3366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20976" name="Line 144"/>
          <p:cNvSpPr>
            <a:spLocks noChangeShapeType="1"/>
          </p:cNvSpPr>
          <p:nvPr/>
        </p:nvSpPr>
        <p:spPr bwMode="auto">
          <a:xfrm flipV="1">
            <a:off x="5619750" y="3141663"/>
            <a:ext cx="928688" cy="1252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77" name="Line 145"/>
          <p:cNvSpPr>
            <a:spLocks noChangeShapeType="1"/>
          </p:cNvSpPr>
          <p:nvPr/>
        </p:nvSpPr>
        <p:spPr bwMode="auto">
          <a:xfrm flipV="1">
            <a:off x="5924550" y="3143250"/>
            <a:ext cx="61436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78" name="Line 146"/>
          <p:cNvSpPr>
            <a:spLocks noChangeShapeType="1"/>
          </p:cNvSpPr>
          <p:nvPr/>
        </p:nvSpPr>
        <p:spPr bwMode="auto">
          <a:xfrm>
            <a:off x="4699000" y="3673475"/>
            <a:ext cx="527050" cy="158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84" name="Oval 152"/>
          <p:cNvSpPr>
            <a:spLocks noChangeArrowheads="1"/>
          </p:cNvSpPr>
          <p:nvPr/>
        </p:nvSpPr>
        <p:spPr bwMode="auto">
          <a:xfrm>
            <a:off x="5292725" y="3160713"/>
            <a:ext cx="336550" cy="314325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20985" name="Oval 153"/>
          <p:cNvSpPr>
            <a:spLocks noChangeArrowheads="1"/>
          </p:cNvSpPr>
          <p:nvPr/>
        </p:nvSpPr>
        <p:spPr bwMode="auto">
          <a:xfrm>
            <a:off x="5597525" y="3717925"/>
            <a:ext cx="336550" cy="304800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20986" name="Line 154"/>
          <p:cNvSpPr>
            <a:spLocks noChangeShapeType="1"/>
          </p:cNvSpPr>
          <p:nvPr/>
        </p:nvSpPr>
        <p:spPr bwMode="auto">
          <a:xfrm flipV="1">
            <a:off x="5641975" y="3130550"/>
            <a:ext cx="901700" cy="139700"/>
          </a:xfrm>
          <a:prstGeom prst="line">
            <a:avLst/>
          </a:prstGeom>
          <a:noFill/>
          <a:ln w="3175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280" name="Group 149"/>
          <p:cNvGrpSpPr>
            <a:grpSpLocks/>
          </p:cNvGrpSpPr>
          <p:nvPr/>
        </p:nvGrpSpPr>
        <p:grpSpPr bwMode="auto">
          <a:xfrm>
            <a:off x="6523038" y="2695575"/>
            <a:ext cx="442912" cy="460375"/>
            <a:chOff x="3796" y="2871"/>
            <a:chExt cx="279" cy="297"/>
          </a:xfrm>
        </p:grpSpPr>
        <p:sp>
          <p:nvSpPr>
            <p:cNvPr id="51291" name="Rectangle 15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292" name="Text Box 15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pic>
        <p:nvPicPr>
          <p:cNvPr id="51281" name="Picture 155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2" name="Line 156"/>
          <p:cNvSpPr>
            <a:spLocks noChangeShapeType="1"/>
          </p:cNvSpPr>
          <p:nvPr/>
        </p:nvSpPr>
        <p:spPr bwMode="auto">
          <a:xfrm>
            <a:off x="3189288" y="19415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0970" name="Group 138"/>
          <p:cNvGrpSpPr>
            <a:grpSpLocks/>
          </p:cNvGrpSpPr>
          <p:nvPr/>
        </p:nvGrpSpPr>
        <p:grpSpPr bwMode="auto">
          <a:xfrm>
            <a:off x="2909888" y="3502025"/>
            <a:ext cx="600075" cy="496888"/>
            <a:chOff x="589" y="2670"/>
            <a:chExt cx="378" cy="297"/>
          </a:xfrm>
        </p:grpSpPr>
        <p:sp>
          <p:nvSpPr>
            <p:cNvPr id="51289" name="Rectangle 139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290" name="Text Box 140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51284" name="Line 157"/>
          <p:cNvSpPr>
            <a:spLocks noChangeShapeType="1"/>
          </p:cNvSpPr>
          <p:nvPr/>
        </p:nvSpPr>
        <p:spPr bwMode="auto">
          <a:xfrm>
            <a:off x="3114675" y="323215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5" name="Line 158"/>
          <p:cNvSpPr>
            <a:spLocks noChangeShapeType="1"/>
          </p:cNvSpPr>
          <p:nvPr/>
        </p:nvSpPr>
        <p:spPr bwMode="auto">
          <a:xfrm>
            <a:off x="3114675" y="452755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0916" name="Group 84"/>
          <p:cNvGrpSpPr>
            <a:grpSpLocks/>
          </p:cNvGrpSpPr>
          <p:nvPr/>
        </p:nvGrpSpPr>
        <p:grpSpPr bwMode="auto">
          <a:xfrm>
            <a:off x="2908300" y="4046538"/>
            <a:ext cx="600075" cy="496887"/>
            <a:chOff x="589" y="2670"/>
            <a:chExt cx="378" cy="297"/>
          </a:xfrm>
        </p:grpSpPr>
        <p:sp>
          <p:nvSpPr>
            <p:cNvPr id="51287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1288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62" grpId="0" animBg="1"/>
      <p:bldP spid="120963" grpId="0" animBg="1"/>
      <p:bldP spid="120964" grpId="0" animBg="1"/>
      <p:bldP spid="120965" grpId="0" animBg="1"/>
      <p:bldP spid="120966" grpId="0" animBg="1"/>
      <p:bldP spid="120967" grpId="0" animBg="1"/>
      <p:bldP spid="120973" grpId="0" animBg="1"/>
      <p:bldP spid="120975" grpId="0" animBg="1"/>
      <p:bldP spid="120976" grpId="0" animBg="1"/>
      <p:bldP spid="120977" grpId="0" animBg="1"/>
      <p:bldP spid="120978" grpId="0" animBg="1"/>
      <p:bldP spid="120984" grpId="0" animBg="1"/>
      <p:bldP spid="120985" grpId="0" animBg="1"/>
      <p:bldP spid="1209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16398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Double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3259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3260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3261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2699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2699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2699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1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701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701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701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701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53291" name="Group 43"/>
          <p:cNvGrpSpPr>
            <a:grpSpLocks/>
          </p:cNvGrpSpPr>
          <p:nvPr/>
        </p:nvGrpSpPr>
        <p:grpSpPr bwMode="auto">
          <a:xfrm>
            <a:off x="5210175" y="5989638"/>
            <a:ext cx="204788" cy="730250"/>
            <a:chOff x="3204" y="3720"/>
            <a:chExt cx="113" cy="420"/>
          </a:xfrm>
        </p:grpSpPr>
        <p:grpSp>
          <p:nvGrpSpPr>
            <p:cNvPr id="53367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3372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53373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53368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69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70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71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53292" name="Group 51"/>
          <p:cNvGrpSpPr>
            <a:grpSpLocks/>
          </p:cNvGrpSpPr>
          <p:nvPr/>
        </p:nvGrpSpPr>
        <p:grpSpPr bwMode="auto">
          <a:xfrm>
            <a:off x="5168900" y="5932488"/>
            <a:ext cx="268288" cy="571500"/>
            <a:chOff x="3248" y="3589"/>
            <a:chExt cx="169" cy="360"/>
          </a:xfrm>
        </p:grpSpPr>
        <p:sp>
          <p:nvSpPr>
            <p:cNvPr id="53364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65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53366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93" name="Group 55"/>
          <p:cNvGrpSpPr>
            <a:grpSpLocks/>
          </p:cNvGrpSpPr>
          <p:nvPr/>
        </p:nvGrpSpPr>
        <p:grpSpPr bwMode="auto">
          <a:xfrm>
            <a:off x="4357688" y="5981700"/>
            <a:ext cx="192087" cy="730250"/>
            <a:chOff x="3204" y="3720"/>
            <a:chExt cx="113" cy="420"/>
          </a:xfrm>
        </p:grpSpPr>
        <p:grpSp>
          <p:nvGrpSpPr>
            <p:cNvPr id="53357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3362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53363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53358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59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60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61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53294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27040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27041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Initial Keys</a:t>
            </a:r>
          </a:p>
        </p:txBody>
      </p:sp>
      <p:grpSp>
        <p:nvGrpSpPr>
          <p:cNvPr id="53297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53355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56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53298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53353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54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53299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53351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52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53300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53349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50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53301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53347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48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53302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3303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3304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3305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3306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3307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53308" name="Oval 93"/>
          <p:cNvSpPr>
            <a:spLocks noChangeAspect="1" noChangeArrowheads="1"/>
          </p:cNvSpPr>
          <p:nvPr/>
        </p:nvSpPr>
        <p:spPr bwMode="auto">
          <a:xfrm>
            <a:off x="5627688" y="4856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53309" name="Group 94"/>
          <p:cNvGrpSpPr>
            <a:grpSpLocks noChangeAspect="1"/>
          </p:cNvGrpSpPr>
          <p:nvPr/>
        </p:nvGrpSpPr>
        <p:grpSpPr bwMode="auto">
          <a:xfrm>
            <a:off x="5972175" y="3757613"/>
            <a:ext cx="542925" cy="336550"/>
            <a:chOff x="3058" y="2951"/>
            <a:chExt cx="428" cy="264"/>
          </a:xfrm>
        </p:grpSpPr>
        <p:sp>
          <p:nvSpPr>
            <p:cNvPr id="53345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46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53310" name="Group 97"/>
          <p:cNvGrpSpPr>
            <a:grpSpLocks noChangeAspect="1"/>
          </p:cNvGrpSpPr>
          <p:nvPr/>
        </p:nvGrpSpPr>
        <p:grpSpPr bwMode="auto">
          <a:xfrm>
            <a:off x="5614988" y="2652713"/>
            <a:ext cx="287337" cy="336550"/>
            <a:chOff x="3264" y="1559"/>
            <a:chExt cx="226" cy="264"/>
          </a:xfrm>
        </p:grpSpPr>
        <p:sp>
          <p:nvSpPr>
            <p:cNvPr id="53343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44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3311" name="Group 100"/>
          <p:cNvGrpSpPr>
            <a:grpSpLocks noChangeAspect="1"/>
          </p:cNvGrpSpPr>
          <p:nvPr/>
        </p:nvGrpSpPr>
        <p:grpSpPr bwMode="auto">
          <a:xfrm>
            <a:off x="5337175" y="2325688"/>
            <a:ext cx="274638" cy="336550"/>
            <a:chOff x="3855" y="2096"/>
            <a:chExt cx="217" cy="264"/>
          </a:xfrm>
        </p:grpSpPr>
        <p:sp>
          <p:nvSpPr>
            <p:cNvPr id="53341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42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3312" name="Group 103"/>
          <p:cNvGrpSpPr>
            <a:grpSpLocks noChangeAspect="1"/>
          </p:cNvGrpSpPr>
          <p:nvPr/>
        </p:nvGrpSpPr>
        <p:grpSpPr bwMode="auto">
          <a:xfrm>
            <a:off x="5337175" y="5233988"/>
            <a:ext cx="274638" cy="336550"/>
            <a:chOff x="3855" y="2096"/>
            <a:chExt cx="217" cy="264"/>
          </a:xfrm>
        </p:grpSpPr>
        <p:sp>
          <p:nvSpPr>
            <p:cNvPr id="53339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40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3313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53333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34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35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36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37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38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7089" name="Line 113"/>
          <p:cNvSpPr>
            <a:spLocks noChangeShapeType="1"/>
          </p:cNvSpPr>
          <p:nvPr/>
        </p:nvSpPr>
        <p:spPr bwMode="auto">
          <a:xfrm flipV="1">
            <a:off x="3835400" y="5359400"/>
            <a:ext cx="14478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0" name="Line 114"/>
          <p:cNvSpPr>
            <a:spLocks noChangeShapeType="1"/>
          </p:cNvSpPr>
          <p:nvPr/>
        </p:nvSpPr>
        <p:spPr bwMode="auto">
          <a:xfrm>
            <a:off x="3849688" y="2173288"/>
            <a:ext cx="1435100" cy="292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1" name="Line 115"/>
          <p:cNvSpPr>
            <a:spLocks noChangeShapeType="1"/>
          </p:cNvSpPr>
          <p:nvPr/>
        </p:nvSpPr>
        <p:spPr bwMode="auto">
          <a:xfrm flipV="1">
            <a:off x="3448050" y="2806700"/>
            <a:ext cx="2127250" cy="427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2" name="Line 116"/>
          <p:cNvSpPr>
            <a:spLocks noChangeShapeType="1"/>
          </p:cNvSpPr>
          <p:nvPr/>
        </p:nvSpPr>
        <p:spPr bwMode="auto">
          <a:xfrm flipV="1">
            <a:off x="5537200" y="5092700"/>
            <a:ext cx="1905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4" name="Line 118"/>
          <p:cNvSpPr>
            <a:spLocks noChangeShapeType="1"/>
          </p:cNvSpPr>
          <p:nvPr/>
        </p:nvSpPr>
        <p:spPr bwMode="auto">
          <a:xfrm>
            <a:off x="5702300" y="2222500"/>
            <a:ext cx="596900" cy="151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5" name="Line 119"/>
          <p:cNvSpPr>
            <a:spLocks noChangeShapeType="1"/>
          </p:cNvSpPr>
          <p:nvPr/>
        </p:nvSpPr>
        <p:spPr bwMode="auto">
          <a:xfrm>
            <a:off x="5537200" y="2146300"/>
            <a:ext cx="177800" cy="88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3320" name="Group 12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53331" name="Rectangle 12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32" name="Text Box 12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pic>
        <p:nvPicPr>
          <p:cNvPr id="53321" name="Picture 128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322" name="Line 129"/>
          <p:cNvSpPr>
            <a:spLocks noChangeShapeType="1"/>
          </p:cNvSpPr>
          <p:nvPr/>
        </p:nvSpPr>
        <p:spPr bwMode="auto">
          <a:xfrm>
            <a:off x="3189288" y="19415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7096" name="Group 120"/>
          <p:cNvGrpSpPr>
            <a:grpSpLocks/>
          </p:cNvGrpSpPr>
          <p:nvPr/>
        </p:nvGrpSpPr>
        <p:grpSpPr bwMode="auto">
          <a:xfrm>
            <a:off x="2925763" y="3459163"/>
            <a:ext cx="600075" cy="496887"/>
            <a:chOff x="589" y="2670"/>
            <a:chExt cx="378" cy="297"/>
          </a:xfrm>
        </p:grpSpPr>
        <p:sp>
          <p:nvSpPr>
            <p:cNvPr id="53329" name="Rectangle 121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30" name="Text Box 122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53324" name="Line 130"/>
          <p:cNvSpPr>
            <a:spLocks noChangeShapeType="1"/>
          </p:cNvSpPr>
          <p:nvPr/>
        </p:nvSpPr>
        <p:spPr bwMode="auto">
          <a:xfrm>
            <a:off x="3108325" y="32337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25" name="Line 131"/>
          <p:cNvSpPr>
            <a:spLocks noChangeShapeType="1"/>
          </p:cNvSpPr>
          <p:nvPr/>
        </p:nvSpPr>
        <p:spPr bwMode="auto">
          <a:xfrm>
            <a:off x="3108325" y="45291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7060" name="Group 84"/>
          <p:cNvGrpSpPr>
            <a:grpSpLocks/>
          </p:cNvGrpSpPr>
          <p:nvPr/>
        </p:nvGrpSpPr>
        <p:grpSpPr bwMode="auto">
          <a:xfrm>
            <a:off x="2924175" y="2997200"/>
            <a:ext cx="600075" cy="496888"/>
            <a:chOff x="589" y="2670"/>
            <a:chExt cx="378" cy="297"/>
          </a:xfrm>
        </p:grpSpPr>
        <p:sp>
          <p:nvSpPr>
            <p:cNvPr id="53327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3328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7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89" grpId="0" animBg="1"/>
      <p:bldP spid="127090" grpId="0" animBg="1"/>
      <p:bldP spid="127091" grpId="0" animBg="1"/>
      <p:bldP spid="127092" grpId="0" animBg="1"/>
      <p:bldP spid="127094" grpId="0" animBg="1"/>
      <p:bldP spid="12709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196215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Trips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Formation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6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5307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5308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5309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2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3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66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4967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4968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4969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4970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55339" name="Group 43"/>
          <p:cNvGrpSpPr>
            <a:grpSpLocks/>
          </p:cNvGrpSpPr>
          <p:nvPr/>
        </p:nvGrpSpPr>
        <p:grpSpPr bwMode="auto">
          <a:xfrm>
            <a:off x="5219700" y="5969000"/>
            <a:ext cx="204788" cy="730250"/>
            <a:chOff x="3204" y="3720"/>
            <a:chExt cx="113" cy="420"/>
          </a:xfrm>
        </p:grpSpPr>
        <p:grpSp>
          <p:nvGrpSpPr>
            <p:cNvPr id="55417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5422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55423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55418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419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420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421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55340" name="Group 51"/>
          <p:cNvGrpSpPr>
            <a:grpSpLocks/>
          </p:cNvGrpSpPr>
          <p:nvPr/>
        </p:nvGrpSpPr>
        <p:grpSpPr bwMode="auto">
          <a:xfrm>
            <a:off x="5178425" y="5911850"/>
            <a:ext cx="268288" cy="571500"/>
            <a:chOff x="3248" y="3589"/>
            <a:chExt cx="169" cy="360"/>
          </a:xfrm>
        </p:grpSpPr>
        <p:sp>
          <p:nvSpPr>
            <p:cNvPr id="55414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415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55416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41" name="Group 55"/>
          <p:cNvGrpSpPr>
            <a:grpSpLocks/>
          </p:cNvGrpSpPr>
          <p:nvPr/>
        </p:nvGrpSpPr>
        <p:grpSpPr bwMode="auto">
          <a:xfrm>
            <a:off x="4367213" y="5961063"/>
            <a:ext cx="192087" cy="730250"/>
            <a:chOff x="3204" y="3720"/>
            <a:chExt cx="113" cy="420"/>
          </a:xfrm>
        </p:grpSpPr>
        <p:grpSp>
          <p:nvGrpSpPr>
            <p:cNvPr id="55407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5412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55413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55408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409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410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411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55342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24992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24993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Initial Keys</a:t>
            </a:r>
          </a:p>
        </p:txBody>
      </p:sp>
      <p:grpSp>
        <p:nvGrpSpPr>
          <p:cNvPr id="55345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55405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406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55346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55403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404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55347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55401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402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55348" name="Group 7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55399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400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55349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55397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398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55350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55395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396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55351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5352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5353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5354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5355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5356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55357" name="Oval 93"/>
          <p:cNvSpPr>
            <a:spLocks noChangeAspect="1" noChangeArrowheads="1"/>
          </p:cNvSpPr>
          <p:nvPr/>
        </p:nvSpPr>
        <p:spPr bwMode="auto">
          <a:xfrm>
            <a:off x="5348288" y="5237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55358" name="Group 94"/>
          <p:cNvGrpSpPr>
            <a:grpSpLocks noChangeAspect="1"/>
          </p:cNvGrpSpPr>
          <p:nvPr/>
        </p:nvGrpSpPr>
        <p:grpSpPr bwMode="auto">
          <a:xfrm>
            <a:off x="5311775" y="4849813"/>
            <a:ext cx="542925" cy="336550"/>
            <a:chOff x="3058" y="2951"/>
            <a:chExt cx="428" cy="264"/>
          </a:xfrm>
        </p:grpSpPr>
        <p:sp>
          <p:nvSpPr>
            <p:cNvPr id="55393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394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55359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55391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392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5360" name="Group 100"/>
          <p:cNvGrpSpPr>
            <a:grpSpLocks noChangeAspect="1"/>
          </p:cNvGrpSpPr>
          <p:nvPr/>
        </p:nvGrpSpPr>
        <p:grpSpPr bwMode="auto">
          <a:xfrm>
            <a:off x="5603875" y="2312988"/>
            <a:ext cx="274638" cy="336550"/>
            <a:chOff x="3855" y="2096"/>
            <a:chExt cx="217" cy="264"/>
          </a:xfrm>
        </p:grpSpPr>
        <p:sp>
          <p:nvSpPr>
            <p:cNvPr id="55389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390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5361" name="Group 103"/>
          <p:cNvGrpSpPr>
            <a:grpSpLocks noChangeAspect="1"/>
          </p:cNvGrpSpPr>
          <p:nvPr/>
        </p:nvGrpSpPr>
        <p:grpSpPr bwMode="auto">
          <a:xfrm>
            <a:off x="5591175" y="2884488"/>
            <a:ext cx="274638" cy="336550"/>
            <a:chOff x="3855" y="2096"/>
            <a:chExt cx="217" cy="264"/>
          </a:xfrm>
        </p:grpSpPr>
        <p:sp>
          <p:nvSpPr>
            <p:cNvPr id="55387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388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5362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55381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382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83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84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85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86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41" name="Line 113"/>
          <p:cNvSpPr>
            <a:spLocks noChangeShapeType="1"/>
          </p:cNvSpPr>
          <p:nvPr/>
        </p:nvSpPr>
        <p:spPr bwMode="auto">
          <a:xfrm flipV="1">
            <a:off x="3835400" y="5372100"/>
            <a:ext cx="14732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42" name="Line 114"/>
          <p:cNvSpPr>
            <a:spLocks noChangeShapeType="1"/>
          </p:cNvSpPr>
          <p:nvPr/>
        </p:nvSpPr>
        <p:spPr bwMode="auto">
          <a:xfrm>
            <a:off x="3849688" y="2173288"/>
            <a:ext cx="1701800" cy="25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43" name="Line 115"/>
          <p:cNvSpPr>
            <a:spLocks noChangeShapeType="1"/>
          </p:cNvSpPr>
          <p:nvPr/>
        </p:nvSpPr>
        <p:spPr bwMode="auto">
          <a:xfrm flipV="1">
            <a:off x="3446463" y="2806700"/>
            <a:ext cx="1874837" cy="454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44" name="Line 116"/>
          <p:cNvSpPr>
            <a:spLocks noChangeShapeType="1"/>
          </p:cNvSpPr>
          <p:nvPr/>
        </p:nvSpPr>
        <p:spPr bwMode="auto">
          <a:xfrm flipH="1" flipV="1">
            <a:off x="5702300" y="5105400"/>
            <a:ext cx="63500" cy="48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45" name="Line 117"/>
          <p:cNvSpPr>
            <a:spLocks noChangeShapeType="1"/>
          </p:cNvSpPr>
          <p:nvPr/>
        </p:nvSpPr>
        <p:spPr bwMode="auto">
          <a:xfrm flipV="1">
            <a:off x="5537200" y="5575300"/>
            <a:ext cx="234950" cy="127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46" name="Line 118"/>
          <p:cNvSpPr>
            <a:spLocks noChangeShapeType="1"/>
          </p:cNvSpPr>
          <p:nvPr/>
        </p:nvSpPr>
        <p:spPr bwMode="auto">
          <a:xfrm>
            <a:off x="5499100" y="2159000"/>
            <a:ext cx="190500" cy="749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5369" name="Picture 124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70" name="Line 125"/>
          <p:cNvSpPr>
            <a:spLocks noChangeShapeType="1"/>
          </p:cNvSpPr>
          <p:nvPr/>
        </p:nvSpPr>
        <p:spPr bwMode="auto">
          <a:xfrm>
            <a:off x="3189288" y="19415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5057" name="Group 129"/>
          <p:cNvGrpSpPr>
            <a:grpSpLocks/>
          </p:cNvGrpSpPr>
          <p:nvPr/>
        </p:nvGrpSpPr>
        <p:grpSpPr bwMode="auto">
          <a:xfrm>
            <a:off x="2924175" y="3500438"/>
            <a:ext cx="600075" cy="496887"/>
            <a:chOff x="589" y="2670"/>
            <a:chExt cx="378" cy="297"/>
          </a:xfrm>
        </p:grpSpPr>
        <p:sp>
          <p:nvSpPr>
            <p:cNvPr id="55379" name="Rectangle 130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380" name="Text Box 131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55372" name="Line 132"/>
          <p:cNvSpPr>
            <a:spLocks noChangeShapeType="1"/>
          </p:cNvSpPr>
          <p:nvPr/>
        </p:nvSpPr>
        <p:spPr bwMode="auto">
          <a:xfrm>
            <a:off x="6224588" y="33924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3" name="Line 133"/>
          <p:cNvSpPr>
            <a:spLocks noChangeShapeType="1"/>
          </p:cNvSpPr>
          <p:nvPr/>
        </p:nvSpPr>
        <p:spPr bwMode="auto">
          <a:xfrm>
            <a:off x="6224588" y="468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4" name="Line 134"/>
          <p:cNvSpPr>
            <a:spLocks noChangeShapeType="1"/>
          </p:cNvSpPr>
          <p:nvPr/>
        </p:nvSpPr>
        <p:spPr bwMode="auto">
          <a:xfrm>
            <a:off x="3117850" y="32337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75" name="Line 135"/>
          <p:cNvSpPr>
            <a:spLocks noChangeShapeType="1"/>
          </p:cNvSpPr>
          <p:nvPr/>
        </p:nvSpPr>
        <p:spPr bwMode="auto">
          <a:xfrm>
            <a:off x="3117850" y="45291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5054" name="Group 126"/>
          <p:cNvGrpSpPr>
            <a:grpSpLocks/>
          </p:cNvGrpSpPr>
          <p:nvPr/>
        </p:nvGrpSpPr>
        <p:grpSpPr bwMode="auto">
          <a:xfrm>
            <a:off x="2922588" y="3016250"/>
            <a:ext cx="600075" cy="496888"/>
            <a:chOff x="589" y="2670"/>
            <a:chExt cx="378" cy="297"/>
          </a:xfrm>
        </p:grpSpPr>
        <p:sp>
          <p:nvSpPr>
            <p:cNvPr id="55377" name="Rectangle 127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5378" name="Text Box 128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25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41" grpId="0" animBg="1"/>
      <p:bldP spid="125042" grpId="0" animBg="1"/>
      <p:bldP spid="125043" grpId="0" animBg="1"/>
      <p:bldP spid="125044" grpId="0" animBg="1"/>
      <p:bldP spid="125045" grpId="0" animBg="1"/>
      <p:bldP spid="1250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248285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“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Stacked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”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Formation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7355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7356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7357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9867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9867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9867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9867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9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869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869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869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869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57387" name="Group 43"/>
          <p:cNvGrpSpPr>
            <a:grpSpLocks/>
          </p:cNvGrpSpPr>
          <p:nvPr/>
        </p:nvGrpSpPr>
        <p:grpSpPr bwMode="auto">
          <a:xfrm>
            <a:off x="5219700" y="5969000"/>
            <a:ext cx="204788" cy="730250"/>
            <a:chOff x="3204" y="3720"/>
            <a:chExt cx="113" cy="420"/>
          </a:xfrm>
        </p:grpSpPr>
        <p:grpSp>
          <p:nvGrpSpPr>
            <p:cNvPr id="57461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7466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57467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57462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63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64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65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57388" name="Group 51"/>
          <p:cNvGrpSpPr>
            <a:grpSpLocks/>
          </p:cNvGrpSpPr>
          <p:nvPr/>
        </p:nvGrpSpPr>
        <p:grpSpPr bwMode="auto">
          <a:xfrm>
            <a:off x="5178425" y="5911850"/>
            <a:ext cx="268288" cy="571500"/>
            <a:chOff x="3248" y="3589"/>
            <a:chExt cx="169" cy="360"/>
          </a:xfrm>
        </p:grpSpPr>
        <p:sp>
          <p:nvSpPr>
            <p:cNvPr id="57458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59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57460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89" name="Group 55"/>
          <p:cNvGrpSpPr>
            <a:grpSpLocks/>
          </p:cNvGrpSpPr>
          <p:nvPr/>
        </p:nvGrpSpPr>
        <p:grpSpPr bwMode="auto">
          <a:xfrm>
            <a:off x="4367213" y="5961063"/>
            <a:ext cx="192087" cy="730250"/>
            <a:chOff x="3204" y="3720"/>
            <a:chExt cx="113" cy="420"/>
          </a:xfrm>
        </p:grpSpPr>
        <p:grpSp>
          <p:nvGrpSpPr>
            <p:cNvPr id="57451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7456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57457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57452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3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4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5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57390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98720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98721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Initial Keys</a:t>
            </a:r>
          </a:p>
        </p:txBody>
      </p:sp>
      <p:grpSp>
        <p:nvGrpSpPr>
          <p:cNvPr id="57393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57449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50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57394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57447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48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57395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57445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46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57396" name="Group 7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57443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44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57397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57441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42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57398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57439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40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57399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7400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7401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7402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7403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7404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57405" name="Oval 93"/>
          <p:cNvSpPr>
            <a:spLocks noChangeAspect="1" noChangeArrowheads="1"/>
          </p:cNvSpPr>
          <p:nvPr/>
        </p:nvSpPr>
        <p:spPr bwMode="auto">
          <a:xfrm>
            <a:off x="5348288" y="5237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57406" name="Group 94"/>
          <p:cNvGrpSpPr>
            <a:grpSpLocks noChangeAspect="1"/>
          </p:cNvGrpSpPr>
          <p:nvPr/>
        </p:nvGrpSpPr>
        <p:grpSpPr bwMode="auto">
          <a:xfrm>
            <a:off x="5311775" y="4849813"/>
            <a:ext cx="542925" cy="336550"/>
            <a:chOff x="3058" y="2951"/>
            <a:chExt cx="428" cy="264"/>
          </a:xfrm>
        </p:grpSpPr>
        <p:sp>
          <p:nvSpPr>
            <p:cNvPr id="57437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38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57407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57435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36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7408" name="Group 100"/>
          <p:cNvGrpSpPr>
            <a:grpSpLocks noChangeAspect="1"/>
          </p:cNvGrpSpPr>
          <p:nvPr/>
        </p:nvGrpSpPr>
        <p:grpSpPr bwMode="auto">
          <a:xfrm>
            <a:off x="5883275" y="2649538"/>
            <a:ext cx="274638" cy="336550"/>
            <a:chOff x="3855" y="2096"/>
            <a:chExt cx="217" cy="264"/>
          </a:xfrm>
        </p:grpSpPr>
        <p:sp>
          <p:nvSpPr>
            <p:cNvPr id="57433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34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7409" name="Group 103"/>
          <p:cNvGrpSpPr>
            <a:grpSpLocks noChangeAspect="1"/>
          </p:cNvGrpSpPr>
          <p:nvPr/>
        </p:nvGrpSpPr>
        <p:grpSpPr bwMode="auto">
          <a:xfrm>
            <a:off x="5613400" y="2652713"/>
            <a:ext cx="274638" cy="336550"/>
            <a:chOff x="3855" y="2096"/>
            <a:chExt cx="217" cy="264"/>
          </a:xfrm>
        </p:grpSpPr>
        <p:sp>
          <p:nvSpPr>
            <p:cNvPr id="57431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32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7410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57425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26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27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28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29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0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8769" name="Line 113"/>
          <p:cNvSpPr>
            <a:spLocks noChangeShapeType="1"/>
          </p:cNvSpPr>
          <p:nvPr/>
        </p:nvSpPr>
        <p:spPr bwMode="auto">
          <a:xfrm flipV="1">
            <a:off x="3835400" y="5372100"/>
            <a:ext cx="14732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772" name="Line 116"/>
          <p:cNvSpPr>
            <a:spLocks noChangeShapeType="1"/>
          </p:cNvSpPr>
          <p:nvPr/>
        </p:nvSpPr>
        <p:spPr bwMode="auto">
          <a:xfrm flipH="1" flipV="1">
            <a:off x="5702300" y="5105400"/>
            <a:ext cx="63500" cy="48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773" name="Line 117"/>
          <p:cNvSpPr>
            <a:spLocks noChangeShapeType="1"/>
          </p:cNvSpPr>
          <p:nvPr/>
        </p:nvSpPr>
        <p:spPr bwMode="auto">
          <a:xfrm flipV="1">
            <a:off x="5537200" y="5575300"/>
            <a:ext cx="234950" cy="127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7414" name="Picture 122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415" name="Text Box 123"/>
          <p:cNvSpPr txBox="1">
            <a:spLocks noChangeArrowheads="1"/>
          </p:cNvSpPr>
          <p:nvPr/>
        </p:nvSpPr>
        <p:spPr bwMode="auto">
          <a:xfrm>
            <a:off x="4775200" y="2290763"/>
            <a:ext cx="1822450" cy="3667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/>
              <a:t>No Formal Keys</a:t>
            </a:r>
          </a:p>
        </p:txBody>
      </p:sp>
      <p:sp>
        <p:nvSpPr>
          <p:cNvPr id="57416" name="Line 124"/>
          <p:cNvSpPr>
            <a:spLocks noChangeShapeType="1"/>
          </p:cNvSpPr>
          <p:nvPr/>
        </p:nvSpPr>
        <p:spPr bwMode="auto">
          <a:xfrm>
            <a:off x="3189288" y="19415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8775" name="Group 119"/>
          <p:cNvGrpSpPr>
            <a:grpSpLocks/>
          </p:cNvGrpSpPr>
          <p:nvPr/>
        </p:nvGrpSpPr>
        <p:grpSpPr bwMode="auto">
          <a:xfrm>
            <a:off x="2908300" y="3575050"/>
            <a:ext cx="600075" cy="496888"/>
            <a:chOff x="589" y="2670"/>
            <a:chExt cx="378" cy="297"/>
          </a:xfrm>
        </p:grpSpPr>
        <p:sp>
          <p:nvSpPr>
            <p:cNvPr id="57423" name="Rectangle 120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24" name="Text Box 121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57418" name="Line 125"/>
          <p:cNvSpPr>
            <a:spLocks noChangeShapeType="1"/>
          </p:cNvSpPr>
          <p:nvPr/>
        </p:nvSpPr>
        <p:spPr bwMode="auto">
          <a:xfrm>
            <a:off x="3122613" y="32400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9" name="Line 126"/>
          <p:cNvSpPr>
            <a:spLocks noChangeShapeType="1"/>
          </p:cNvSpPr>
          <p:nvPr/>
        </p:nvSpPr>
        <p:spPr bwMode="auto">
          <a:xfrm>
            <a:off x="3122613" y="45354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8740" name="Group 84"/>
          <p:cNvGrpSpPr>
            <a:grpSpLocks/>
          </p:cNvGrpSpPr>
          <p:nvPr/>
        </p:nvGrpSpPr>
        <p:grpSpPr bwMode="auto">
          <a:xfrm>
            <a:off x="2906713" y="3098800"/>
            <a:ext cx="600075" cy="496888"/>
            <a:chOff x="589" y="2670"/>
            <a:chExt cx="378" cy="297"/>
          </a:xfrm>
        </p:grpSpPr>
        <p:sp>
          <p:nvSpPr>
            <p:cNvPr id="57421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7422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98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69" grpId="0" animBg="1"/>
      <p:bldP spid="198772" grpId="0" animBg="1"/>
      <p:bldP spid="19877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21478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Double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Tight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End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2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9403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9404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9405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5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6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7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8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9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18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2919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2920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2921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22922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59435" name="Group 43"/>
          <p:cNvGrpSpPr>
            <a:grpSpLocks/>
          </p:cNvGrpSpPr>
          <p:nvPr/>
        </p:nvGrpSpPr>
        <p:grpSpPr bwMode="auto">
          <a:xfrm>
            <a:off x="5210175" y="5948363"/>
            <a:ext cx="204788" cy="730250"/>
            <a:chOff x="3204" y="3720"/>
            <a:chExt cx="113" cy="420"/>
          </a:xfrm>
        </p:grpSpPr>
        <p:grpSp>
          <p:nvGrpSpPr>
            <p:cNvPr id="59511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9516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59517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59512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13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14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15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59436" name="Group 51"/>
          <p:cNvGrpSpPr>
            <a:grpSpLocks/>
          </p:cNvGrpSpPr>
          <p:nvPr/>
        </p:nvGrpSpPr>
        <p:grpSpPr bwMode="auto">
          <a:xfrm>
            <a:off x="5168900" y="5891213"/>
            <a:ext cx="268288" cy="571500"/>
            <a:chOff x="3248" y="3589"/>
            <a:chExt cx="169" cy="360"/>
          </a:xfrm>
        </p:grpSpPr>
        <p:sp>
          <p:nvSpPr>
            <p:cNvPr id="59508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509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59510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37" name="Group 55"/>
          <p:cNvGrpSpPr>
            <a:grpSpLocks/>
          </p:cNvGrpSpPr>
          <p:nvPr/>
        </p:nvGrpSpPr>
        <p:grpSpPr bwMode="auto">
          <a:xfrm>
            <a:off x="4357688" y="5940425"/>
            <a:ext cx="192087" cy="730250"/>
            <a:chOff x="3204" y="3720"/>
            <a:chExt cx="113" cy="420"/>
          </a:xfrm>
        </p:grpSpPr>
        <p:grpSp>
          <p:nvGrpSpPr>
            <p:cNvPr id="59501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59506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59507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59502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03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04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05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59438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22944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22945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Initial Keys</a:t>
            </a:r>
          </a:p>
        </p:txBody>
      </p:sp>
      <p:grpSp>
        <p:nvGrpSpPr>
          <p:cNvPr id="59441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59499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500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59442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59497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98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59443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59495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96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59444" name="Group 75"/>
          <p:cNvGrpSpPr>
            <a:grpSpLocks/>
          </p:cNvGrpSpPr>
          <p:nvPr/>
        </p:nvGrpSpPr>
        <p:grpSpPr bwMode="auto">
          <a:xfrm>
            <a:off x="6475413" y="2719388"/>
            <a:ext cx="442912" cy="471487"/>
            <a:chOff x="3796" y="2871"/>
            <a:chExt cx="279" cy="297"/>
          </a:xfrm>
        </p:grpSpPr>
        <p:sp>
          <p:nvSpPr>
            <p:cNvPr id="59493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94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59445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59491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92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59446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59489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90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59447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9448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9449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9450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9451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59452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59453" name="Oval 93"/>
          <p:cNvSpPr>
            <a:spLocks noChangeAspect="1" noChangeArrowheads="1"/>
          </p:cNvSpPr>
          <p:nvPr/>
        </p:nvSpPr>
        <p:spPr bwMode="auto">
          <a:xfrm>
            <a:off x="6046788" y="37385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59454" name="Group 94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59487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88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59455" name="Group 97"/>
          <p:cNvGrpSpPr>
            <a:grpSpLocks noChangeAspect="1"/>
          </p:cNvGrpSpPr>
          <p:nvPr/>
        </p:nvGrpSpPr>
        <p:grpSpPr bwMode="auto">
          <a:xfrm>
            <a:off x="5348288" y="2906713"/>
            <a:ext cx="287337" cy="336550"/>
            <a:chOff x="3264" y="1559"/>
            <a:chExt cx="226" cy="264"/>
          </a:xfrm>
        </p:grpSpPr>
        <p:sp>
          <p:nvSpPr>
            <p:cNvPr id="59485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86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9456" name="Group 100"/>
          <p:cNvGrpSpPr>
            <a:grpSpLocks noChangeAspect="1"/>
          </p:cNvGrpSpPr>
          <p:nvPr/>
        </p:nvGrpSpPr>
        <p:grpSpPr bwMode="auto">
          <a:xfrm>
            <a:off x="6188075" y="3316288"/>
            <a:ext cx="274638" cy="336550"/>
            <a:chOff x="3855" y="2096"/>
            <a:chExt cx="217" cy="264"/>
          </a:xfrm>
        </p:grpSpPr>
        <p:sp>
          <p:nvSpPr>
            <p:cNvPr id="59483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84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9457" name="Group 103"/>
          <p:cNvGrpSpPr>
            <a:grpSpLocks noChangeAspect="1"/>
          </p:cNvGrpSpPr>
          <p:nvPr/>
        </p:nvGrpSpPr>
        <p:grpSpPr bwMode="auto">
          <a:xfrm>
            <a:off x="6226175" y="4065588"/>
            <a:ext cx="274638" cy="336550"/>
            <a:chOff x="3855" y="2096"/>
            <a:chExt cx="217" cy="264"/>
          </a:xfrm>
        </p:grpSpPr>
        <p:sp>
          <p:nvSpPr>
            <p:cNvPr id="59481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82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59458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59475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76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77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78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79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80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3" name="Line 113"/>
          <p:cNvSpPr>
            <a:spLocks noChangeShapeType="1"/>
          </p:cNvSpPr>
          <p:nvPr/>
        </p:nvSpPr>
        <p:spPr bwMode="auto">
          <a:xfrm flipV="1">
            <a:off x="3835400" y="4787900"/>
            <a:ext cx="1473200" cy="812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4" name="Line 114"/>
          <p:cNvSpPr>
            <a:spLocks noChangeShapeType="1"/>
          </p:cNvSpPr>
          <p:nvPr/>
        </p:nvSpPr>
        <p:spPr bwMode="auto">
          <a:xfrm>
            <a:off x="3849688" y="2173288"/>
            <a:ext cx="1460500" cy="800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5" name="Line 115"/>
          <p:cNvSpPr>
            <a:spLocks noChangeShapeType="1"/>
          </p:cNvSpPr>
          <p:nvPr/>
        </p:nvSpPr>
        <p:spPr bwMode="auto">
          <a:xfrm flipV="1">
            <a:off x="3416300" y="3060700"/>
            <a:ext cx="1905000" cy="296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6" name="Line 116"/>
          <p:cNvSpPr>
            <a:spLocks noChangeShapeType="1"/>
          </p:cNvSpPr>
          <p:nvPr/>
        </p:nvSpPr>
        <p:spPr bwMode="auto">
          <a:xfrm flipV="1">
            <a:off x="5549900" y="4343400"/>
            <a:ext cx="711200" cy="124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8" name="Line 118"/>
          <p:cNvSpPr>
            <a:spLocks noChangeShapeType="1"/>
          </p:cNvSpPr>
          <p:nvPr/>
        </p:nvSpPr>
        <p:spPr bwMode="auto">
          <a:xfrm>
            <a:off x="5448300" y="2159000"/>
            <a:ext cx="635000" cy="157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9" name="Line 119"/>
          <p:cNvSpPr>
            <a:spLocks noChangeShapeType="1"/>
          </p:cNvSpPr>
          <p:nvPr/>
        </p:nvSpPr>
        <p:spPr bwMode="auto">
          <a:xfrm>
            <a:off x="5437188" y="2160588"/>
            <a:ext cx="812800" cy="1155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9465" name="Picture 125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66" name="Line 126"/>
          <p:cNvSpPr>
            <a:spLocks noChangeShapeType="1"/>
          </p:cNvSpPr>
          <p:nvPr/>
        </p:nvSpPr>
        <p:spPr bwMode="auto">
          <a:xfrm>
            <a:off x="3189288" y="19415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3000" name="Group 120"/>
          <p:cNvGrpSpPr>
            <a:grpSpLocks/>
          </p:cNvGrpSpPr>
          <p:nvPr/>
        </p:nvGrpSpPr>
        <p:grpSpPr bwMode="auto">
          <a:xfrm>
            <a:off x="2917825" y="3543300"/>
            <a:ext cx="600075" cy="496888"/>
            <a:chOff x="589" y="2670"/>
            <a:chExt cx="378" cy="297"/>
          </a:xfrm>
        </p:grpSpPr>
        <p:sp>
          <p:nvSpPr>
            <p:cNvPr id="59473" name="Rectangle 121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74" name="Text Box 122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59468" name="Line 127"/>
          <p:cNvSpPr>
            <a:spLocks noChangeShapeType="1"/>
          </p:cNvSpPr>
          <p:nvPr/>
        </p:nvSpPr>
        <p:spPr bwMode="auto">
          <a:xfrm>
            <a:off x="3117850" y="323215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69" name="Line 128"/>
          <p:cNvSpPr>
            <a:spLocks noChangeShapeType="1"/>
          </p:cNvSpPr>
          <p:nvPr/>
        </p:nvSpPr>
        <p:spPr bwMode="auto">
          <a:xfrm>
            <a:off x="3117850" y="452755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2964" name="Group 84"/>
          <p:cNvGrpSpPr>
            <a:grpSpLocks/>
          </p:cNvGrpSpPr>
          <p:nvPr/>
        </p:nvGrpSpPr>
        <p:grpSpPr bwMode="auto">
          <a:xfrm>
            <a:off x="2916238" y="3071813"/>
            <a:ext cx="600075" cy="496887"/>
            <a:chOff x="589" y="2670"/>
            <a:chExt cx="378" cy="297"/>
          </a:xfrm>
        </p:grpSpPr>
        <p:sp>
          <p:nvSpPr>
            <p:cNvPr id="59471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59472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3" grpId="0" animBg="1"/>
      <p:bldP spid="122994" grpId="0" animBg="1"/>
      <p:bldP spid="122995" grpId="0" animBg="1"/>
      <p:bldP spid="122996" grpId="0" animBg="1"/>
      <p:bldP spid="122998" grpId="0" animBg="1"/>
      <p:bldP spid="12299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28527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Punt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733425" y="1933575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0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51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52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53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54" name="Line 15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5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6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61464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5" name="Rectangle 26"/>
          <p:cNvSpPr>
            <a:spLocks noChangeArrowheads="1"/>
          </p:cNvSpPr>
          <p:nvPr/>
        </p:nvSpPr>
        <p:spPr bwMode="auto">
          <a:xfrm>
            <a:off x="4064000" y="5829300"/>
            <a:ext cx="43434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66" name="Line 30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7" name="Line 31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8" name="Line 32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9" name="Line 33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0" name="Line 34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1" name="Line 35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2" name="Line 36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3" name="Line 37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4" name="Line 38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5" name="Line 39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6" name="Line 40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7" name="Line 41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4" name="Text Box 42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00395" name="Text Box 43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00396" name="Text Box 44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00397" name="Text Box 45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00398" name="Text Box 46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61483" name="Group 64"/>
          <p:cNvGrpSpPr>
            <a:grpSpLocks/>
          </p:cNvGrpSpPr>
          <p:nvPr/>
        </p:nvGrpSpPr>
        <p:grpSpPr bwMode="auto">
          <a:xfrm>
            <a:off x="6061075" y="5981700"/>
            <a:ext cx="204788" cy="730250"/>
            <a:chOff x="3204" y="3720"/>
            <a:chExt cx="113" cy="420"/>
          </a:xfrm>
        </p:grpSpPr>
        <p:grpSp>
          <p:nvGrpSpPr>
            <p:cNvPr id="61579" name="Group 6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1584" name="AutoShape 6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1585" name="Oval 6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1580" name="Line 6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1" name="Line 6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2" name="Line 7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3" name="Oval 7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61484" name="Group 127"/>
          <p:cNvGrpSpPr>
            <a:grpSpLocks/>
          </p:cNvGrpSpPr>
          <p:nvPr/>
        </p:nvGrpSpPr>
        <p:grpSpPr bwMode="auto">
          <a:xfrm>
            <a:off x="6908800" y="5942013"/>
            <a:ext cx="268288" cy="571500"/>
            <a:chOff x="3248" y="3589"/>
            <a:chExt cx="169" cy="360"/>
          </a:xfrm>
        </p:grpSpPr>
        <p:sp>
          <p:nvSpPr>
            <p:cNvPr id="61576" name="Rectangle 7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77" name="Text Box 7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4</a:t>
              </a:r>
            </a:p>
          </p:txBody>
        </p:sp>
        <p:sp>
          <p:nvSpPr>
            <p:cNvPr id="61578" name="Line 7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5" name="Group 76"/>
          <p:cNvGrpSpPr>
            <a:grpSpLocks/>
          </p:cNvGrpSpPr>
          <p:nvPr/>
        </p:nvGrpSpPr>
        <p:grpSpPr bwMode="auto">
          <a:xfrm>
            <a:off x="5208588" y="5973763"/>
            <a:ext cx="192087" cy="730250"/>
            <a:chOff x="3204" y="3720"/>
            <a:chExt cx="113" cy="420"/>
          </a:xfrm>
        </p:grpSpPr>
        <p:grpSp>
          <p:nvGrpSpPr>
            <p:cNvPr id="61569" name="Group 7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1574" name="AutoShape 7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1575" name="Oval 7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1570" name="Line 8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1" name="Line 8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2" name="Line 8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3" name="Oval 8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61486" name="Rectangle 8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00437" name="Text Box 8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00447" name="Text Box 95"/>
          <p:cNvSpPr txBox="1">
            <a:spLocks noChangeArrowheads="1"/>
          </p:cNvSpPr>
          <p:nvPr/>
        </p:nvSpPr>
        <p:spPr bwMode="auto">
          <a:xfrm>
            <a:off x="26924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Punt Mechanics</a:t>
            </a:r>
          </a:p>
        </p:txBody>
      </p:sp>
      <p:sp>
        <p:nvSpPr>
          <p:cNvPr id="61489" name="Rectangle 128"/>
          <p:cNvSpPr>
            <a:spLocks noChangeAspect="1" noChangeArrowheads="1"/>
          </p:cNvSpPr>
          <p:nvPr/>
        </p:nvSpPr>
        <p:spPr bwMode="auto">
          <a:xfrm>
            <a:off x="6934200" y="37338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90" name="Oval 129"/>
          <p:cNvSpPr>
            <a:spLocks noChangeAspect="1" noChangeArrowheads="1"/>
          </p:cNvSpPr>
          <p:nvPr/>
        </p:nvSpPr>
        <p:spPr bwMode="auto">
          <a:xfrm>
            <a:off x="7086600" y="34671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91" name="Oval 130"/>
          <p:cNvSpPr>
            <a:spLocks noChangeAspect="1" noChangeArrowheads="1"/>
          </p:cNvSpPr>
          <p:nvPr/>
        </p:nvSpPr>
        <p:spPr bwMode="auto">
          <a:xfrm>
            <a:off x="7086600" y="3175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92" name="Oval 131"/>
          <p:cNvSpPr>
            <a:spLocks noChangeAspect="1" noChangeArrowheads="1"/>
          </p:cNvSpPr>
          <p:nvPr/>
        </p:nvSpPr>
        <p:spPr bwMode="auto">
          <a:xfrm>
            <a:off x="7086600" y="4013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93" name="Oval 132"/>
          <p:cNvSpPr>
            <a:spLocks noChangeAspect="1" noChangeArrowheads="1"/>
          </p:cNvSpPr>
          <p:nvPr/>
        </p:nvSpPr>
        <p:spPr bwMode="auto">
          <a:xfrm>
            <a:off x="7086600" y="4292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1494" name="Oval 133"/>
          <p:cNvSpPr>
            <a:spLocks noChangeAspect="1" noChangeArrowheads="1"/>
          </p:cNvSpPr>
          <p:nvPr/>
        </p:nvSpPr>
        <p:spPr bwMode="auto">
          <a:xfrm>
            <a:off x="8429625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61495" name="Oval 134"/>
          <p:cNvSpPr>
            <a:spLocks noChangeAspect="1" noChangeArrowheads="1"/>
          </p:cNvSpPr>
          <p:nvPr/>
        </p:nvSpPr>
        <p:spPr bwMode="auto">
          <a:xfrm>
            <a:off x="7075488" y="5287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61496" name="Group 135"/>
          <p:cNvGrpSpPr>
            <a:grpSpLocks noChangeAspect="1"/>
          </p:cNvGrpSpPr>
          <p:nvPr/>
        </p:nvGrpSpPr>
        <p:grpSpPr bwMode="auto">
          <a:xfrm>
            <a:off x="6975475" y="4532313"/>
            <a:ext cx="542925" cy="336550"/>
            <a:chOff x="3058" y="2951"/>
            <a:chExt cx="428" cy="264"/>
          </a:xfrm>
        </p:grpSpPr>
        <p:sp>
          <p:nvSpPr>
            <p:cNvPr id="61567" name="Oval 13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68" name="Text Box 13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61497" name="Group 138"/>
          <p:cNvGrpSpPr>
            <a:grpSpLocks noChangeAspect="1"/>
          </p:cNvGrpSpPr>
          <p:nvPr/>
        </p:nvGrpSpPr>
        <p:grpSpPr bwMode="auto">
          <a:xfrm>
            <a:off x="7050088" y="2297113"/>
            <a:ext cx="287337" cy="336550"/>
            <a:chOff x="3264" y="1559"/>
            <a:chExt cx="226" cy="264"/>
          </a:xfrm>
        </p:grpSpPr>
        <p:sp>
          <p:nvSpPr>
            <p:cNvPr id="61565" name="Oval 13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66" name="Text Box 14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61498" name="Group 141"/>
          <p:cNvGrpSpPr>
            <a:grpSpLocks noChangeAspect="1"/>
          </p:cNvGrpSpPr>
          <p:nvPr/>
        </p:nvGrpSpPr>
        <p:grpSpPr bwMode="auto">
          <a:xfrm>
            <a:off x="7254875" y="2909888"/>
            <a:ext cx="274638" cy="336550"/>
            <a:chOff x="3855" y="2096"/>
            <a:chExt cx="217" cy="264"/>
          </a:xfrm>
        </p:grpSpPr>
        <p:sp>
          <p:nvSpPr>
            <p:cNvPr id="61563" name="Oval 14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64" name="Text Box 14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61499" name="Group 144"/>
          <p:cNvGrpSpPr>
            <a:grpSpLocks noChangeAspect="1"/>
          </p:cNvGrpSpPr>
          <p:nvPr/>
        </p:nvGrpSpPr>
        <p:grpSpPr bwMode="auto">
          <a:xfrm>
            <a:off x="7651750" y="3900488"/>
            <a:ext cx="274638" cy="336550"/>
            <a:chOff x="3855" y="2096"/>
            <a:chExt cx="217" cy="264"/>
          </a:xfrm>
        </p:grpSpPr>
        <p:sp>
          <p:nvSpPr>
            <p:cNvPr id="61561" name="Oval 14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62" name="Text Box 14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61500" name="Group 54"/>
          <p:cNvGrpSpPr>
            <a:grpSpLocks noChangeAspect="1"/>
          </p:cNvGrpSpPr>
          <p:nvPr/>
        </p:nvGrpSpPr>
        <p:grpSpPr bwMode="auto">
          <a:xfrm>
            <a:off x="6981825" y="3744913"/>
            <a:ext cx="357188" cy="211137"/>
            <a:chOff x="4240" y="2392"/>
            <a:chExt cx="244" cy="144"/>
          </a:xfrm>
        </p:grpSpPr>
        <p:sp>
          <p:nvSpPr>
            <p:cNvPr id="61555" name="AutoShape 55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56" name="Line 56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7" name="Line 57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8" name="Line 58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9" name="Line 59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0" name="Line 60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499" name="Line 147"/>
          <p:cNvSpPr>
            <a:spLocks noChangeShapeType="1"/>
          </p:cNvSpPr>
          <p:nvPr/>
        </p:nvSpPr>
        <p:spPr bwMode="auto">
          <a:xfrm>
            <a:off x="3479800" y="3636963"/>
            <a:ext cx="353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500" name="Text Box 148"/>
          <p:cNvSpPr txBox="1">
            <a:spLocks noChangeArrowheads="1"/>
          </p:cNvSpPr>
          <p:nvPr/>
        </p:nvSpPr>
        <p:spPr bwMode="auto">
          <a:xfrm>
            <a:off x="4076700" y="328771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EA0000"/>
                </a:solidFill>
              </a:rPr>
              <a:t>45 Yards</a:t>
            </a:r>
          </a:p>
        </p:txBody>
      </p:sp>
      <p:sp>
        <p:nvSpPr>
          <p:cNvPr id="61503" name="Line 153"/>
          <p:cNvSpPr>
            <a:spLocks noChangeShapeType="1"/>
          </p:cNvSpPr>
          <p:nvPr/>
        </p:nvSpPr>
        <p:spPr bwMode="auto">
          <a:xfrm>
            <a:off x="7935913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4" name="Line 154"/>
          <p:cNvSpPr>
            <a:spLocks noChangeShapeType="1"/>
          </p:cNvSpPr>
          <p:nvPr/>
        </p:nvSpPr>
        <p:spPr bwMode="auto">
          <a:xfrm>
            <a:off x="7862888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5" name="Line 155"/>
          <p:cNvSpPr>
            <a:spLocks noChangeShapeType="1"/>
          </p:cNvSpPr>
          <p:nvPr/>
        </p:nvSpPr>
        <p:spPr bwMode="auto">
          <a:xfrm>
            <a:off x="7862888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508" name="Text Box 156"/>
          <p:cNvSpPr txBox="1">
            <a:spLocks noChangeArrowheads="1"/>
          </p:cNvSpPr>
          <p:nvPr/>
        </p:nvSpPr>
        <p:spPr bwMode="auto">
          <a:xfrm>
            <a:off x="7551738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00509" name="Text Box 157"/>
          <p:cNvSpPr txBox="1">
            <a:spLocks noChangeArrowheads="1"/>
          </p:cNvSpPr>
          <p:nvPr/>
        </p:nvSpPr>
        <p:spPr bwMode="auto">
          <a:xfrm flipV="1">
            <a:off x="8120063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61508" name="Line 158"/>
          <p:cNvSpPr>
            <a:spLocks noChangeShapeType="1"/>
          </p:cNvSpPr>
          <p:nvPr/>
        </p:nvSpPr>
        <p:spPr bwMode="auto">
          <a:xfrm>
            <a:off x="8421688" y="5830888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512" name="Rectangle 160"/>
          <p:cNvSpPr>
            <a:spLocks noChangeArrowheads="1"/>
          </p:cNvSpPr>
          <p:nvPr/>
        </p:nvSpPr>
        <p:spPr bwMode="auto">
          <a:xfrm>
            <a:off x="2028825" y="4675188"/>
            <a:ext cx="3263900" cy="11430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grpSp>
        <p:nvGrpSpPr>
          <p:cNvPr id="61510" name="Group 112"/>
          <p:cNvGrpSpPr>
            <a:grpSpLocks/>
          </p:cNvGrpSpPr>
          <p:nvPr/>
        </p:nvGrpSpPr>
        <p:grpSpPr bwMode="auto">
          <a:xfrm>
            <a:off x="3305175" y="5603875"/>
            <a:ext cx="612775" cy="457200"/>
            <a:chOff x="2359" y="3560"/>
            <a:chExt cx="386" cy="288"/>
          </a:xfrm>
        </p:grpSpPr>
        <p:sp>
          <p:nvSpPr>
            <p:cNvPr id="61553" name="Rectangle 1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54" name="Text Box 1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00520" name="Group 168"/>
          <p:cNvGrpSpPr>
            <a:grpSpLocks/>
          </p:cNvGrpSpPr>
          <p:nvPr/>
        </p:nvGrpSpPr>
        <p:grpSpPr bwMode="auto">
          <a:xfrm>
            <a:off x="5284788" y="1931988"/>
            <a:ext cx="3582987" cy="1143000"/>
            <a:chOff x="3329" y="1217"/>
            <a:chExt cx="2257" cy="720"/>
          </a:xfrm>
        </p:grpSpPr>
        <p:sp>
          <p:nvSpPr>
            <p:cNvPr id="61551" name="Rectangle 161"/>
            <p:cNvSpPr>
              <a:spLocks noChangeArrowheads="1"/>
            </p:cNvSpPr>
            <p:nvPr/>
          </p:nvSpPr>
          <p:spPr bwMode="auto">
            <a:xfrm>
              <a:off x="3329" y="1217"/>
              <a:ext cx="1096" cy="720"/>
            </a:xfrm>
            <a:prstGeom prst="rect">
              <a:avLst/>
            </a:prstGeom>
            <a:solidFill>
              <a:srgbClr val="800080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52" name="Rectangle 163"/>
            <p:cNvSpPr>
              <a:spLocks noChangeArrowheads="1"/>
            </p:cNvSpPr>
            <p:nvPr/>
          </p:nvSpPr>
          <p:spPr bwMode="auto">
            <a:xfrm>
              <a:off x="4434" y="1226"/>
              <a:ext cx="1152" cy="552"/>
            </a:xfrm>
            <a:prstGeom prst="rect">
              <a:avLst/>
            </a:prstGeom>
            <a:solidFill>
              <a:srgbClr val="800080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61512" name="Group 121"/>
          <p:cNvGrpSpPr>
            <a:grpSpLocks/>
          </p:cNvGrpSpPr>
          <p:nvPr/>
        </p:nvGrpSpPr>
        <p:grpSpPr bwMode="auto">
          <a:xfrm>
            <a:off x="6775450" y="1660525"/>
            <a:ext cx="695325" cy="471488"/>
            <a:chOff x="598" y="1763"/>
            <a:chExt cx="438" cy="297"/>
          </a:xfrm>
        </p:grpSpPr>
        <p:sp>
          <p:nvSpPr>
            <p:cNvPr id="61549" name="Rectangle 12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50" name="Text Box 12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00522" name="Group 170"/>
          <p:cNvGrpSpPr>
            <a:grpSpLocks/>
          </p:cNvGrpSpPr>
          <p:nvPr/>
        </p:nvGrpSpPr>
        <p:grpSpPr bwMode="auto">
          <a:xfrm>
            <a:off x="5299075" y="4664075"/>
            <a:ext cx="3557588" cy="1157288"/>
            <a:chOff x="3338" y="2938"/>
            <a:chExt cx="2241" cy="729"/>
          </a:xfrm>
        </p:grpSpPr>
        <p:sp>
          <p:nvSpPr>
            <p:cNvPr id="61547" name="Rectangle 162"/>
            <p:cNvSpPr>
              <a:spLocks noChangeArrowheads="1"/>
            </p:cNvSpPr>
            <p:nvPr/>
          </p:nvSpPr>
          <p:spPr bwMode="auto">
            <a:xfrm>
              <a:off x="3338" y="2938"/>
              <a:ext cx="1104" cy="720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48" name="Rectangle 164"/>
            <p:cNvSpPr>
              <a:spLocks noChangeArrowheads="1"/>
            </p:cNvSpPr>
            <p:nvPr/>
          </p:nvSpPr>
          <p:spPr bwMode="auto">
            <a:xfrm>
              <a:off x="4427" y="3099"/>
              <a:ext cx="1152" cy="568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61514" name="Group 118"/>
          <p:cNvGrpSpPr>
            <a:grpSpLocks/>
          </p:cNvGrpSpPr>
          <p:nvPr/>
        </p:nvGrpSpPr>
        <p:grpSpPr bwMode="auto">
          <a:xfrm>
            <a:off x="6742113" y="5588000"/>
            <a:ext cx="612775" cy="457200"/>
            <a:chOff x="2359" y="3560"/>
            <a:chExt cx="386" cy="288"/>
          </a:xfrm>
        </p:grpSpPr>
        <p:sp>
          <p:nvSpPr>
            <p:cNvPr id="61545" name="Rectangle 11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46" name="Text Box 12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61515" name="Group 115"/>
          <p:cNvGrpSpPr>
            <a:grpSpLocks/>
          </p:cNvGrpSpPr>
          <p:nvPr/>
        </p:nvGrpSpPr>
        <p:grpSpPr bwMode="auto">
          <a:xfrm>
            <a:off x="8415338" y="2552700"/>
            <a:ext cx="442912" cy="471488"/>
            <a:chOff x="3796" y="2871"/>
            <a:chExt cx="279" cy="297"/>
          </a:xfrm>
        </p:grpSpPr>
        <p:sp>
          <p:nvSpPr>
            <p:cNvPr id="61543" name="Rectangle 11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44" name="Text Box 11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00521" name="Group 169"/>
          <p:cNvGrpSpPr>
            <a:grpSpLocks/>
          </p:cNvGrpSpPr>
          <p:nvPr/>
        </p:nvGrpSpPr>
        <p:grpSpPr bwMode="auto">
          <a:xfrm>
            <a:off x="5740400" y="2871788"/>
            <a:ext cx="1905000" cy="1995487"/>
            <a:chOff x="3648" y="1801"/>
            <a:chExt cx="1168" cy="1257"/>
          </a:xfrm>
        </p:grpSpPr>
        <p:sp>
          <p:nvSpPr>
            <p:cNvPr id="61540" name="Oval 165"/>
            <p:cNvSpPr>
              <a:spLocks noChangeArrowheads="1"/>
            </p:cNvSpPr>
            <p:nvPr/>
          </p:nvSpPr>
          <p:spPr bwMode="auto">
            <a:xfrm>
              <a:off x="3648" y="1920"/>
              <a:ext cx="1168" cy="1016"/>
            </a:xfrm>
            <a:prstGeom prst="ellipse">
              <a:avLst/>
            </a:prstGeom>
            <a:solidFill>
              <a:srgbClr val="FF00FF">
                <a:alpha val="50195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41" name="Oval 166"/>
            <p:cNvSpPr>
              <a:spLocks noChangeArrowheads="1"/>
            </p:cNvSpPr>
            <p:nvPr/>
          </p:nvSpPr>
          <p:spPr bwMode="auto">
            <a:xfrm>
              <a:off x="4489" y="1801"/>
              <a:ext cx="312" cy="240"/>
            </a:xfrm>
            <a:prstGeom prst="ellipse">
              <a:avLst/>
            </a:prstGeom>
            <a:solidFill>
              <a:srgbClr val="FF00FF">
                <a:alpha val="50195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42" name="Oval 167"/>
            <p:cNvSpPr>
              <a:spLocks noChangeArrowheads="1"/>
            </p:cNvSpPr>
            <p:nvPr/>
          </p:nvSpPr>
          <p:spPr bwMode="auto">
            <a:xfrm>
              <a:off x="4474" y="2818"/>
              <a:ext cx="312" cy="240"/>
            </a:xfrm>
            <a:prstGeom prst="ellipse">
              <a:avLst/>
            </a:prstGeom>
            <a:solidFill>
              <a:srgbClr val="FF00FF">
                <a:alpha val="50195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61517" name="Group 109"/>
          <p:cNvGrpSpPr>
            <a:grpSpLocks/>
          </p:cNvGrpSpPr>
          <p:nvPr/>
        </p:nvGrpSpPr>
        <p:grpSpPr bwMode="auto">
          <a:xfrm>
            <a:off x="6021388" y="3892550"/>
            <a:ext cx="442912" cy="471488"/>
            <a:chOff x="3796" y="2871"/>
            <a:chExt cx="279" cy="297"/>
          </a:xfrm>
        </p:grpSpPr>
        <p:sp>
          <p:nvSpPr>
            <p:cNvPr id="61538" name="Rectangle 11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39" name="Text Box 11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pic>
        <p:nvPicPr>
          <p:cNvPr id="61518" name="Picture 175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19" name="Group 182"/>
          <p:cNvGrpSpPr>
            <a:grpSpLocks/>
          </p:cNvGrpSpPr>
          <p:nvPr/>
        </p:nvGrpSpPr>
        <p:grpSpPr bwMode="auto">
          <a:xfrm>
            <a:off x="3305175" y="5603875"/>
            <a:ext cx="612775" cy="457200"/>
            <a:chOff x="2359" y="3560"/>
            <a:chExt cx="386" cy="288"/>
          </a:xfrm>
        </p:grpSpPr>
        <p:sp>
          <p:nvSpPr>
            <p:cNvPr id="61536" name="Rectangle 18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37" name="Text Box 18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61520" name="Oval 207"/>
          <p:cNvSpPr>
            <a:spLocks noChangeAspect="1" noChangeArrowheads="1"/>
          </p:cNvSpPr>
          <p:nvPr/>
        </p:nvSpPr>
        <p:spPr bwMode="auto">
          <a:xfrm>
            <a:off x="3363913" y="4032250"/>
            <a:ext cx="231775" cy="2317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61521" name="Line 232"/>
          <p:cNvSpPr>
            <a:spLocks noChangeShapeType="1"/>
          </p:cNvSpPr>
          <p:nvPr/>
        </p:nvSpPr>
        <p:spPr bwMode="auto">
          <a:xfrm>
            <a:off x="3189288" y="19415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522" name="Group 226"/>
          <p:cNvGrpSpPr>
            <a:grpSpLocks/>
          </p:cNvGrpSpPr>
          <p:nvPr/>
        </p:nvGrpSpPr>
        <p:grpSpPr bwMode="auto">
          <a:xfrm>
            <a:off x="2914650" y="3300413"/>
            <a:ext cx="600075" cy="496887"/>
            <a:chOff x="589" y="2670"/>
            <a:chExt cx="378" cy="297"/>
          </a:xfrm>
        </p:grpSpPr>
        <p:sp>
          <p:nvSpPr>
            <p:cNvPr id="61534" name="Rectangle 227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35" name="Text Box 228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00511" name="Rectangle 159"/>
          <p:cNvSpPr>
            <a:spLocks noChangeArrowheads="1"/>
          </p:cNvSpPr>
          <p:nvPr/>
        </p:nvSpPr>
        <p:spPr bwMode="auto">
          <a:xfrm>
            <a:off x="2033588" y="1938338"/>
            <a:ext cx="3263900" cy="11430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00566" name="Rectangle 214"/>
          <p:cNvSpPr>
            <a:spLocks noChangeArrowheads="1"/>
          </p:cNvSpPr>
          <p:nvPr/>
        </p:nvSpPr>
        <p:spPr bwMode="auto">
          <a:xfrm>
            <a:off x="2028825" y="4675188"/>
            <a:ext cx="3263900" cy="11430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grpSp>
        <p:nvGrpSpPr>
          <p:cNvPr id="61525" name="Group 106"/>
          <p:cNvGrpSpPr>
            <a:grpSpLocks/>
          </p:cNvGrpSpPr>
          <p:nvPr/>
        </p:nvGrpSpPr>
        <p:grpSpPr bwMode="auto">
          <a:xfrm>
            <a:off x="3321050" y="1735138"/>
            <a:ext cx="612775" cy="457200"/>
            <a:chOff x="2359" y="3560"/>
            <a:chExt cx="386" cy="288"/>
          </a:xfrm>
        </p:grpSpPr>
        <p:sp>
          <p:nvSpPr>
            <p:cNvPr id="61532" name="Rectangle 10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33" name="Text Box 10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61526" name="Group 222"/>
          <p:cNvGrpSpPr>
            <a:grpSpLocks/>
          </p:cNvGrpSpPr>
          <p:nvPr/>
        </p:nvGrpSpPr>
        <p:grpSpPr bwMode="auto">
          <a:xfrm>
            <a:off x="3305175" y="5603875"/>
            <a:ext cx="612775" cy="457200"/>
            <a:chOff x="2359" y="3560"/>
            <a:chExt cx="386" cy="288"/>
          </a:xfrm>
        </p:grpSpPr>
        <p:sp>
          <p:nvSpPr>
            <p:cNvPr id="61530" name="Rectangle 22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1531" name="Text Box 22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61527" name="Text Box 233"/>
          <p:cNvSpPr txBox="1">
            <a:spLocks noChangeArrowheads="1"/>
          </p:cNvSpPr>
          <p:nvPr/>
        </p:nvSpPr>
        <p:spPr bwMode="auto">
          <a:xfrm>
            <a:off x="1230313" y="5942013"/>
            <a:ext cx="243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3 Deep Officials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Stand On The Closest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Major Yard Line</a:t>
            </a:r>
          </a:p>
        </p:txBody>
      </p:sp>
      <p:sp>
        <p:nvSpPr>
          <p:cNvPr id="61528" name="Line 234"/>
          <p:cNvSpPr>
            <a:spLocks noChangeShapeType="1"/>
          </p:cNvSpPr>
          <p:nvPr/>
        </p:nvSpPr>
        <p:spPr bwMode="auto">
          <a:xfrm>
            <a:off x="3108325" y="323215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9" name="Line 235"/>
          <p:cNvSpPr>
            <a:spLocks noChangeShapeType="1"/>
          </p:cNvSpPr>
          <p:nvPr/>
        </p:nvSpPr>
        <p:spPr bwMode="auto">
          <a:xfrm>
            <a:off x="310832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99" grpId="0" animBg="1"/>
      <p:bldP spid="100500" grpId="0"/>
      <p:bldP spid="100512" grpId="0" animBg="1"/>
      <p:bldP spid="100511" grpId="0" animBg="1"/>
      <p:bldP spid="1005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9175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334963" y="1238250"/>
            <a:ext cx="8456612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Umpire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Back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Field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Judge’s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Coverage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Scoring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Kicks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Clarified</a:t>
            </a:r>
          </a:p>
          <a:p>
            <a:pPr eaLnBrk="1" hangingPunct="1">
              <a:defRPr/>
            </a:pPr>
            <a:endParaRPr lang="en-US" altLang="en-US" sz="4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On all trys and field goal attempts, the SJ should be positioned on the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side of the defensive formation that has the most players.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If the defensive formation is balanced, the SJ should be on the side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closest to the side line he / she came from (side opposite the press box).</a:t>
            </a: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Referee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Microphone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Mechanic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For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Flag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That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To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Disregarded</a:t>
            </a:r>
          </a:p>
          <a:p>
            <a:pPr eaLnBrk="1" hangingPunct="1">
              <a:defRPr/>
            </a:pPr>
            <a:endParaRPr lang="en-US" altLang="en-US" sz="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If a flag is to be disregarded, the R announces that there is no foul 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for (name of the violation, explanation or often no further explanation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needed) and the disregard the flag signal is given (S13).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For example, “There is no foul for an ineligible receiver downfield, 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for the pass did not cross the line of scrimmage.”</a:t>
            </a: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8197" name="Group 6"/>
          <p:cNvGrpSpPr>
            <a:grpSpLocks/>
          </p:cNvGrpSpPr>
          <p:nvPr/>
        </p:nvGrpSpPr>
        <p:grpSpPr bwMode="auto">
          <a:xfrm>
            <a:off x="6851650" y="1166813"/>
            <a:ext cx="612775" cy="457200"/>
            <a:chOff x="2359" y="3560"/>
            <a:chExt cx="386" cy="288"/>
          </a:xfrm>
        </p:grpSpPr>
        <p:sp>
          <p:nvSpPr>
            <p:cNvPr id="8211" name="Rectangle 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8212" name="Text Box 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8198" name="Group 9"/>
          <p:cNvGrpSpPr>
            <a:grpSpLocks/>
          </p:cNvGrpSpPr>
          <p:nvPr/>
        </p:nvGrpSpPr>
        <p:grpSpPr bwMode="auto">
          <a:xfrm>
            <a:off x="7877175" y="1152525"/>
            <a:ext cx="612775" cy="457200"/>
            <a:chOff x="2359" y="3560"/>
            <a:chExt cx="386" cy="288"/>
          </a:xfrm>
        </p:grpSpPr>
        <p:sp>
          <p:nvSpPr>
            <p:cNvPr id="8209" name="Rectangle 1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8210" name="Text Box 1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8199" name="Group 12"/>
          <p:cNvGrpSpPr>
            <a:grpSpLocks/>
          </p:cNvGrpSpPr>
          <p:nvPr/>
        </p:nvGrpSpPr>
        <p:grpSpPr bwMode="auto">
          <a:xfrm>
            <a:off x="7359650" y="1160463"/>
            <a:ext cx="612775" cy="457200"/>
            <a:chOff x="2359" y="3560"/>
            <a:chExt cx="386" cy="288"/>
          </a:xfrm>
        </p:grpSpPr>
        <p:sp>
          <p:nvSpPr>
            <p:cNvPr id="8207" name="Rectangle 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8208" name="Text Box 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8200" name="Group 18"/>
          <p:cNvGrpSpPr>
            <a:grpSpLocks/>
          </p:cNvGrpSpPr>
          <p:nvPr/>
        </p:nvGrpSpPr>
        <p:grpSpPr bwMode="auto">
          <a:xfrm>
            <a:off x="6399213" y="1171575"/>
            <a:ext cx="612775" cy="457200"/>
            <a:chOff x="3032" y="2644"/>
            <a:chExt cx="386" cy="288"/>
          </a:xfrm>
        </p:grpSpPr>
        <p:sp>
          <p:nvSpPr>
            <p:cNvPr id="8205" name="Rectangle 19"/>
            <p:cNvSpPr>
              <a:spLocks noChangeArrowheads="1"/>
            </p:cNvSpPr>
            <p:nvPr/>
          </p:nvSpPr>
          <p:spPr bwMode="auto">
            <a:xfrm>
              <a:off x="3032" y="264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8206" name="Text Box 20"/>
            <p:cNvSpPr txBox="1">
              <a:spLocks noChangeArrowheads="1"/>
            </p:cNvSpPr>
            <p:nvPr/>
          </p:nvSpPr>
          <p:spPr bwMode="auto">
            <a:xfrm>
              <a:off x="3032" y="2644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8201" name="Group 21"/>
          <p:cNvGrpSpPr>
            <a:grpSpLocks/>
          </p:cNvGrpSpPr>
          <p:nvPr/>
        </p:nvGrpSpPr>
        <p:grpSpPr bwMode="auto">
          <a:xfrm>
            <a:off x="8356600" y="3357563"/>
            <a:ext cx="612775" cy="457200"/>
            <a:chOff x="3032" y="2644"/>
            <a:chExt cx="386" cy="288"/>
          </a:xfrm>
        </p:grpSpPr>
        <p:sp>
          <p:nvSpPr>
            <p:cNvPr id="8203" name="Rectangle 22"/>
            <p:cNvSpPr>
              <a:spLocks noChangeArrowheads="1"/>
            </p:cNvSpPr>
            <p:nvPr/>
          </p:nvSpPr>
          <p:spPr bwMode="auto">
            <a:xfrm>
              <a:off x="3032" y="264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8204" name="Text Box 23"/>
            <p:cNvSpPr txBox="1">
              <a:spLocks noChangeArrowheads="1"/>
            </p:cNvSpPr>
            <p:nvPr/>
          </p:nvSpPr>
          <p:spPr bwMode="auto">
            <a:xfrm>
              <a:off x="3032" y="2644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213016" name="Text Box 24"/>
          <p:cNvSpPr txBox="1">
            <a:spLocks noChangeArrowheads="1"/>
          </p:cNvSpPr>
          <p:nvPr/>
        </p:nvSpPr>
        <p:spPr bwMode="auto">
          <a:xfrm>
            <a:off x="655638" y="109538"/>
            <a:ext cx="7877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Notable Past Mechanics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 rot="-5400000">
            <a:off x="5972175" y="57150"/>
            <a:ext cx="37465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0" y="750888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547688" y="2095500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63493" name="Line 6"/>
          <p:cNvSpPr>
            <a:spLocks noChangeShapeType="1"/>
          </p:cNvSpPr>
          <p:nvPr/>
        </p:nvSpPr>
        <p:spPr bwMode="auto">
          <a:xfrm>
            <a:off x="20161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Line 7"/>
          <p:cNvSpPr>
            <a:spLocks noChangeShapeType="1"/>
          </p:cNvSpPr>
          <p:nvPr/>
        </p:nvSpPr>
        <p:spPr bwMode="auto">
          <a:xfrm>
            <a:off x="27781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>
            <a:off x="36163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>
            <a:off x="44545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7" name="Rectangle 10"/>
          <p:cNvSpPr>
            <a:spLocks noChangeAspect="1" noChangeArrowheads="1"/>
          </p:cNvSpPr>
          <p:nvPr/>
        </p:nvSpPr>
        <p:spPr bwMode="auto">
          <a:xfrm>
            <a:off x="1939925" y="19605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3498" name="Rectangle 11"/>
          <p:cNvSpPr>
            <a:spLocks noChangeAspect="1" noChangeArrowheads="1"/>
          </p:cNvSpPr>
          <p:nvPr/>
        </p:nvSpPr>
        <p:spPr bwMode="auto">
          <a:xfrm>
            <a:off x="1939925" y="59991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94572" name="Rectangle 12"/>
          <p:cNvSpPr>
            <a:spLocks noChangeAspect="1" noChangeArrowheads="1"/>
          </p:cNvSpPr>
          <p:nvPr/>
        </p:nvSpPr>
        <p:spPr bwMode="auto">
          <a:xfrm>
            <a:off x="720725" y="19605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3500" name="Rectangle 13"/>
          <p:cNvSpPr>
            <a:spLocks noChangeAspect="1" noChangeArrowheads="1"/>
          </p:cNvSpPr>
          <p:nvPr/>
        </p:nvSpPr>
        <p:spPr bwMode="auto">
          <a:xfrm>
            <a:off x="720725" y="59991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3501" name="Line 14"/>
          <p:cNvSpPr>
            <a:spLocks noChangeShapeType="1"/>
          </p:cNvSpPr>
          <p:nvPr/>
        </p:nvSpPr>
        <p:spPr bwMode="auto">
          <a:xfrm>
            <a:off x="5292725" y="210820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2" name="Line 15"/>
          <p:cNvSpPr>
            <a:spLocks noChangeShapeType="1"/>
          </p:cNvSpPr>
          <p:nvPr/>
        </p:nvSpPr>
        <p:spPr bwMode="auto">
          <a:xfrm>
            <a:off x="6156325" y="21097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3" name="Line 16"/>
          <p:cNvSpPr>
            <a:spLocks noChangeShapeType="1"/>
          </p:cNvSpPr>
          <p:nvPr/>
        </p:nvSpPr>
        <p:spPr bwMode="auto">
          <a:xfrm>
            <a:off x="7029450" y="21097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5508625" y="82867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2390775" y="51339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94579" name="Text Box 19"/>
          <p:cNvSpPr txBox="1">
            <a:spLocks noChangeArrowheads="1"/>
          </p:cNvSpPr>
          <p:nvPr/>
        </p:nvSpPr>
        <p:spPr bwMode="auto">
          <a:xfrm>
            <a:off x="3216275" y="51085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94580" name="Text Box 20"/>
          <p:cNvSpPr txBox="1">
            <a:spLocks noChangeArrowheads="1"/>
          </p:cNvSpPr>
          <p:nvPr/>
        </p:nvSpPr>
        <p:spPr bwMode="auto">
          <a:xfrm>
            <a:off x="4067175" y="51339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4892675" y="51339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94582" name="Text Box 22"/>
          <p:cNvSpPr txBox="1">
            <a:spLocks noChangeArrowheads="1"/>
          </p:cNvSpPr>
          <p:nvPr/>
        </p:nvSpPr>
        <p:spPr bwMode="auto">
          <a:xfrm>
            <a:off x="5765800" y="51371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635750" y="51212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63511" name="Line 24"/>
          <p:cNvSpPr>
            <a:spLocks noChangeShapeType="1"/>
          </p:cNvSpPr>
          <p:nvPr/>
        </p:nvSpPr>
        <p:spPr bwMode="auto">
          <a:xfrm>
            <a:off x="4051300" y="5995988"/>
            <a:ext cx="1588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2" name="Rectangle 25"/>
          <p:cNvSpPr>
            <a:spLocks noChangeArrowheads="1"/>
          </p:cNvSpPr>
          <p:nvPr/>
        </p:nvSpPr>
        <p:spPr bwMode="auto">
          <a:xfrm>
            <a:off x="4064000" y="5999163"/>
            <a:ext cx="43434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3513" name="Line 26"/>
          <p:cNvSpPr>
            <a:spLocks noChangeShapeType="1"/>
          </p:cNvSpPr>
          <p:nvPr/>
        </p:nvSpPr>
        <p:spPr bwMode="auto">
          <a:xfrm>
            <a:off x="26924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4" name="Line 27"/>
          <p:cNvSpPr>
            <a:spLocks noChangeShapeType="1"/>
          </p:cNvSpPr>
          <p:nvPr/>
        </p:nvSpPr>
        <p:spPr bwMode="auto">
          <a:xfrm>
            <a:off x="26924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5" name="Line 28"/>
          <p:cNvSpPr>
            <a:spLocks noChangeShapeType="1"/>
          </p:cNvSpPr>
          <p:nvPr/>
        </p:nvSpPr>
        <p:spPr bwMode="auto">
          <a:xfrm>
            <a:off x="3543300" y="3405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6" name="Line 29"/>
          <p:cNvSpPr>
            <a:spLocks noChangeShapeType="1"/>
          </p:cNvSpPr>
          <p:nvPr/>
        </p:nvSpPr>
        <p:spPr bwMode="auto">
          <a:xfrm>
            <a:off x="3543300" y="47005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7" name="Line 30"/>
          <p:cNvSpPr>
            <a:spLocks noChangeShapeType="1"/>
          </p:cNvSpPr>
          <p:nvPr/>
        </p:nvSpPr>
        <p:spPr bwMode="auto">
          <a:xfrm>
            <a:off x="43815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8" name="Line 31"/>
          <p:cNvSpPr>
            <a:spLocks noChangeShapeType="1"/>
          </p:cNvSpPr>
          <p:nvPr/>
        </p:nvSpPr>
        <p:spPr bwMode="auto">
          <a:xfrm>
            <a:off x="43815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9" name="Line 32"/>
          <p:cNvSpPr>
            <a:spLocks noChangeShapeType="1"/>
          </p:cNvSpPr>
          <p:nvPr/>
        </p:nvSpPr>
        <p:spPr bwMode="auto">
          <a:xfrm>
            <a:off x="52197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0" name="Line 33"/>
          <p:cNvSpPr>
            <a:spLocks noChangeShapeType="1"/>
          </p:cNvSpPr>
          <p:nvPr/>
        </p:nvSpPr>
        <p:spPr bwMode="auto">
          <a:xfrm>
            <a:off x="52197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1" name="Line 34"/>
          <p:cNvSpPr>
            <a:spLocks noChangeShapeType="1"/>
          </p:cNvSpPr>
          <p:nvPr/>
        </p:nvSpPr>
        <p:spPr bwMode="auto">
          <a:xfrm>
            <a:off x="60706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2" name="Line 35"/>
          <p:cNvSpPr>
            <a:spLocks noChangeShapeType="1"/>
          </p:cNvSpPr>
          <p:nvPr/>
        </p:nvSpPr>
        <p:spPr bwMode="auto">
          <a:xfrm>
            <a:off x="60706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3" name="Line 36"/>
          <p:cNvSpPr>
            <a:spLocks noChangeShapeType="1"/>
          </p:cNvSpPr>
          <p:nvPr/>
        </p:nvSpPr>
        <p:spPr bwMode="auto">
          <a:xfrm>
            <a:off x="6946900" y="34305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4" name="Line 37"/>
          <p:cNvSpPr>
            <a:spLocks noChangeShapeType="1"/>
          </p:cNvSpPr>
          <p:nvPr/>
        </p:nvSpPr>
        <p:spPr bwMode="auto">
          <a:xfrm>
            <a:off x="6946900" y="47259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98" name="Text Box 38"/>
          <p:cNvSpPr txBox="1">
            <a:spLocks noChangeArrowheads="1"/>
          </p:cNvSpPr>
          <p:nvPr/>
        </p:nvSpPr>
        <p:spPr bwMode="auto">
          <a:xfrm>
            <a:off x="2339975" y="5181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4599" name="Text Box 39"/>
          <p:cNvSpPr txBox="1">
            <a:spLocks noChangeArrowheads="1"/>
          </p:cNvSpPr>
          <p:nvPr/>
        </p:nvSpPr>
        <p:spPr bwMode="auto">
          <a:xfrm>
            <a:off x="3127375" y="5181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4600" name="Text Box 40"/>
          <p:cNvSpPr txBox="1">
            <a:spLocks noChangeArrowheads="1"/>
          </p:cNvSpPr>
          <p:nvPr/>
        </p:nvSpPr>
        <p:spPr bwMode="auto">
          <a:xfrm>
            <a:off x="3978275" y="5181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4601" name="Text Box 41"/>
          <p:cNvSpPr txBox="1">
            <a:spLocks noChangeArrowheads="1"/>
          </p:cNvSpPr>
          <p:nvPr/>
        </p:nvSpPr>
        <p:spPr bwMode="auto">
          <a:xfrm>
            <a:off x="4803775" y="51689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94602" name="Text Box 42"/>
          <p:cNvSpPr txBox="1">
            <a:spLocks noChangeArrowheads="1"/>
          </p:cNvSpPr>
          <p:nvPr/>
        </p:nvSpPr>
        <p:spPr bwMode="auto">
          <a:xfrm flipV="1">
            <a:off x="7204075" y="51689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63530" name="Rectangle 63"/>
          <p:cNvSpPr>
            <a:spLocks noChangeArrowheads="1"/>
          </p:cNvSpPr>
          <p:nvPr/>
        </p:nvSpPr>
        <p:spPr bwMode="auto">
          <a:xfrm>
            <a:off x="241300" y="3087688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94624" name="Text Box 64"/>
          <p:cNvSpPr txBox="1">
            <a:spLocks noChangeArrowheads="1"/>
          </p:cNvSpPr>
          <p:nvPr/>
        </p:nvSpPr>
        <p:spPr bwMode="auto">
          <a:xfrm rot="-5400000">
            <a:off x="-346868" y="3874293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Score Board</a:t>
            </a:r>
          </a:p>
        </p:txBody>
      </p:sp>
      <p:sp>
        <p:nvSpPr>
          <p:cNvPr id="194625" name="Text Box 65"/>
          <p:cNvSpPr txBox="1">
            <a:spLocks noChangeArrowheads="1"/>
          </p:cNvSpPr>
          <p:nvPr/>
        </p:nvSpPr>
        <p:spPr bwMode="auto">
          <a:xfrm>
            <a:off x="1868488" y="0"/>
            <a:ext cx="562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“Reverse” Mechanics</a:t>
            </a:r>
          </a:p>
        </p:txBody>
      </p:sp>
      <p:sp>
        <p:nvSpPr>
          <p:cNvPr id="63533" name="Line 101"/>
          <p:cNvSpPr>
            <a:spLocks noChangeShapeType="1"/>
          </p:cNvSpPr>
          <p:nvPr/>
        </p:nvSpPr>
        <p:spPr bwMode="auto">
          <a:xfrm>
            <a:off x="7935913" y="21097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34" name="Line 102"/>
          <p:cNvSpPr>
            <a:spLocks noChangeShapeType="1"/>
          </p:cNvSpPr>
          <p:nvPr/>
        </p:nvSpPr>
        <p:spPr bwMode="auto">
          <a:xfrm>
            <a:off x="7862888" y="343217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35" name="Line 103"/>
          <p:cNvSpPr>
            <a:spLocks noChangeShapeType="1"/>
          </p:cNvSpPr>
          <p:nvPr/>
        </p:nvSpPr>
        <p:spPr bwMode="auto">
          <a:xfrm>
            <a:off x="7862888" y="472757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4" name="Text Box 104"/>
          <p:cNvSpPr txBox="1">
            <a:spLocks noChangeArrowheads="1"/>
          </p:cNvSpPr>
          <p:nvPr/>
        </p:nvSpPr>
        <p:spPr bwMode="auto">
          <a:xfrm>
            <a:off x="7551738" y="51228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94665" name="Text Box 105"/>
          <p:cNvSpPr txBox="1">
            <a:spLocks noChangeArrowheads="1"/>
          </p:cNvSpPr>
          <p:nvPr/>
        </p:nvSpPr>
        <p:spPr bwMode="auto">
          <a:xfrm flipV="1">
            <a:off x="8120063" y="517048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63538" name="Line 106"/>
          <p:cNvSpPr>
            <a:spLocks noChangeShapeType="1"/>
          </p:cNvSpPr>
          <p:nvPr/>
        </p:nvSpPr>
        <p:spPr bwMode="auto">
          <a:xfrm>
            <a:off x="8421688" y="6010275"/>
            <a:ext cx="3175" cy="5365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4668" name="Group 108"/>
          <p:cNvGrpSpPr>
            <a:grpSpLocks/>
          </p:cNvGrpSpPr>
          <p:nvPr/>
        </p:nvGrpSpPr>
        <p:grpSpPr bwMode="auto">
          <a:xfrm>
            <a:off x="6767513" y="1865313"/>
            <a:ext cx="612775" cy="457200"/>
            <a:chOff x="2359" y="3560"/>
            <a:chExt cx="386" cy="288"/>
          </a:xfrm>
        </p:grpSpPr>
        <p:sp>
          <p:nvSpPr>
            <p:cNvPr id="63619" name="Rectangle 10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620" name="Text Box 11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94672" name="Group 112"/>
          <p:cNvGrpSpPr>
            <a:grpSpLocks/>
          </p:cNvGrpSpPr>
          <p:nvPr/>
        </p:nvGrpSpPr>
        <p:grpSpPr bwMode="auto">
          <a:xfrm>
            <a:off x="6753225" y="5776913"/>
            <a:ext cx="612775" cy="457200"/>
            <a:chOff x="2359" y="3560"/>
            <a:chExt cx="386" cy="288"/>
          </a:xfrm>
        </p:grpSpPr>
        <p:sp>
          <p:nvSpPr>
            <p:cNvPr id="63617" name="Rectangle 1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618" name="Text Box 1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63541" name="Group 43"/>
          <p:cNvGrpSpPr>
            <a:grpSpLocks/>
          </p:cNvGrpSpPr>
          <p:nvPr/>
        </p:nvGrpSpPr>
        <p:grpSpPr bwMode="auto">
          <a:xfrm flipH="1">
            <a:off x="4605338" y="6127750"/>
            <a:ext cx="204787" cy="730250"/>
            <a:chOff x="3204" y="3720"/>
            <a:chExt cx="113" cy="420"/>
          </a:xfrm>
        </p:grpSpPr>
        <p:grpSp>
          <p:nvGrpSpPr>
            <p:cNvPr id="63610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3615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3616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3611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612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613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614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63542" name="Group 51"/>
          <p:cNvGrpSpPr>
            <a:grpSpLocks/>
          </p:cNvGrpSpPr>
          <p:nvPr/>
        </p:nvGrpSpPr>
        <p:grpSpPr bwMode="auto">
          <a:xfrm flipH="1">
            <a:off x="3505200" y="6219825"/>
            <a:ext cx="268288" cy="612775"/>
            <a:chOff x="3249" y="3589"/>
            <a:chExt cx="169" cy="361"/>
          </a:xfrm>
        </p:grpSpPr>
        <p:sp>
          <p:nvSpPr>
            <p:cNvPr id="63607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608" name="Text Box 53"/>
            <p:cNvSpPr txBox="1">
              <a:spLocks noChangeArrowheads="1"/>
            </p:cNvSpPr>
            <p:nvPr/>
          </p:nvSpPr>
          <p:spPr bwMode="auto">
            <a:xfrm flipV="1">
              <a:off x="3249" y="3788"/>
              <a:ext cx="169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4</a:t>
              </a:r>
            </a:p>
          </p:txBody>
        </p:sp>
        <p:sp>
          <p:nvSpPr>
            <p:cNvPr id="63609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43" name="Group 55"/>
          <p:cNvGrpSpPr>
            <a:grpSpLocks/>
          </p:cNvGrpSpPr>
          <p:nvPr/>
        </p:nvGrpSpPr>
        <p:grpSpPr bwMode="auto">
          <a:xfrm flipH="1">
            <a:off x="5470525" y="6119813"/>
            <a:ext cx="192088" cy="730250"/>
            <a:chOff x="3204" y="3720"/>
            <a:chExt cx="113" cy="420"/>
          </a:xfrm>
        </p:grpSpPr>
        <p:grpSp>
          <p:nvGrpSpPr>
            <p:cNvPr id="63600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3605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3606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3601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602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603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604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194630" name="Oval 70"/>
          <p:cNvSpPr>
            <a:spLocks noChangeAspect="1" noChangeArrowheads="1"/>
          </p:cNvSpPr>
          <p:nvPr/>
        </p:nvSpPr>
        <p:spPr bwMode="auto">
          <a:xfrm flipH="1">
            <a:off x="3351213" y="35020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94631" name="Oval 71"/>
          <p:cNvSpPr>
            <a:spLocks noChangeAspect="1" noChangeArrowheads="1"/>
          </p:cNvSpPr>
          <p:nvPr/>
        </p:nvSpPr>
        <p:spPr bwMode="auto">
          <a:xfrm flipH="1">
            <a:off x="3351213" y="32099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94632" name="Oval 72"/>
          <p:cNvSpPr>
            <a:spLocks noChangeAspect="1" noChangeArrowheads="1"/>
          </p:cNvSpPr>
          <p:nvPr/>
        </p:nvSpPr>
        <p:spPr bwMode="auto">
          <a:xfrm flipH="1">
            <a:off x="3351213" y="40481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94633" name="Oval 73"/>
          <p:cNvSpPr>
            <a:spLocks noChangeAspect="1" noChangeArrowheads="1"/>
          </p:cNvSpPr>
          <p:nvPr/>
        </p:nvSpPr>
        <p:spPr bwMode="auto">
          <a:xfrm flipH="1">
            <a:off x="3351213" y="43275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94634" name="Oval 74"/>
          <p:cNvSpPr>
            <a:spLocks noChangeAspect="1" noChangeArrowheads="1"/>
          </p:cNvSpPr>
          <p:nvPr/>
        </p:nvSpPr>
        <p:spPr bwMode="auto">
          <a:xfrm flipH="1">
            <a:off x="2259013" y="377507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194635" name="Oval 75"/>
          <p:cNvSpPr>
            <a:spLocks noChangeAspect="1" noChangeArrowheads="1"/>
          </p:cNvSpPr>
          <p:nvPr/>
        </p:nvSpPr>
        <p:spPr bwMode="auto">
          <a:xfrm flipH="1">
            <a:off x="3362325" y="53228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194636" name="Group 76"/>
          <p:cNvGrpSpPr>
            <a:grpSpLocks noChangeAspect="1"/>
          </p:cNvGrpSpPr>
          <p:nvPr/>
        </p:nvGrpSpPr>
        <p:grpSpPr bwMode="auto">
          <a:xfrm flipH="1">
            <a:off x="3151188" y="4567238"/>
            <a:ext cx="542925" cy="336550"/>
            <a:chOff x="3058" y="2951"/>
            <a:chExt cx="428" cy="264"/>
          </a:xfrm>
        </p:grpSpPr>
        <p:sp>
          <p:nvSpPr>
            <p:cNvPr id="63598" name="Oval 77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599" name="Text Box 78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194639" name="Group 79"/>
          <p:cNvGrpSpPr>
            <a:grpSpLocks noChangeAspect="1"/>
          </p:cNvGrpSpPr>
          <p:nvPr/>
        </p:nvGrpSpPr>
        <p:grpSpPr bwMode="auto">
          <a:xfrm flipH="1">
            <a:off x="3332163" y="2413000"/>
            <a:ext cx="287337" cy="336550"/>
            <a:chOff x="3264" y="1559"/>
            <a:chExt cx="226" cy="264"/>
          </a:xfrm>
        </p:grpSpPr>
        <p:sp>
          <p:nvSpPr>
            <p:cNvPr id="63596" name="Oval 80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597" name="Text Box 81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194642" name="Group 82"/>
          <p:cNvGrpSpPr>
            <a:grpSpLocks noChangeAspect="1"/>
          </p:cNvGrpSpPr>
          <p:nvPr/>
        </p:nvGrpSpPr>
        <p:grpSpPr bwMode="auto">
          <a:xfrm flipH="1">
            <a:off x="3140075" y="2944813"/>
            <a:ext cx="274638" cy="336550"/>
            <a:chOff x="3855" y="2096"/>
            <a:chExt cx="217" cy="264"/>
          </a:xfrm>
        </p:grpSpPr>
        <p:sp>
          <p:nvSpPr>
            <p:cNvPr id="63594" name="Oval 83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595" name="Text Box 84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194645" name="Group 85"/>
          <p:cNvGrpSpPr>
            <a:grpSpLocks noChangeAspect="1"/>
          </p:cNvGrpSpPr>
          <p:nvPr/>
        </p:nvGrpSpPr>
        <p:grpSpPr bwMode="auto">
          <a:xfrm flipH="1">
            <a:off x="2743200" y="3935413"/>
            <a:ext cx="274638" cy="336550"/>
            <a:chOff x="3855" y="2096"/>
            <a:chExt cx="217" cy="264"/>
          </a:xfrm>
        </p:grpSpPr>
        <p:sp>
          <p:nvSpPr>
            <p:cNvPr id="63592" name="Oval 86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593" name="Text Box 87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sp>
        <p:nvSpPr>
          <p:cNvPr id="194629" name="Rectangle 69"/>
          <p:cNvSpPr>
            <a:spLocks noChangeAspect="1" noChangeArrowheads="1"/>
          </p:cNvSpPr>
          <p:nvPr/>
        </p:nvSpPr>
        <p:spPr bwMode="auto">
          <a:xfrm>
            <a:off x="3330575" y="3768725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grpSp>
        <p:nvGrpSpPr>
          <p:cNvPr id="194684" name="Group 124"/>
          <p:cNvGrpSpPr>
            <a:grpSpLocks/>
          </p:cNvGrpSpPr>
          <p:nvPr/>
        </p:nvGrpSpPr>
        <p:grpSpPr bwMode="auto">
          <a:xfrm>
            <a:off x="3335338" y="5762625"/>
            <a:ext cx="612775" cy="457200"/>
            <a:chOff x="2359" y="3560"/>
            <a:chExt cx="386" cy="288"/>
          </a:xfrm>
        </p:grpSpPr>
        <p:sp>
          <p:nvSpPr>
            <p:cNvPr id="63590" name="Rectangle 12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591" name="Text Box 12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94694" name="Group 134"/>
          <p:cNvGrpSpPr>
            <a:grpSpLocks/>
          </p:cNvGrpSpPr>
          <p:nvPr/>
        </p:nvGrpSpPr>
        <p:grpSpPr bwMode="auto">
          <a:xfrm>
            <a:off x="4406900" y="3927475"/>
            <a:ext cx="442913" cy="471488"/>
            <a:chOff x="3796" y="2871"/>
            <a:chExt cx="279" cy="297"/>
          </a:xfrm>
        </p:grpSpPr>
        <p:sp>
          <p:nvSpPr>
            <p:cNvPr id="63588" name="Rectangle 13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589" name="Text Box 13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pic>
        <p:nvPicPr>
          <p:cNvPr id="63557" name="Picture 138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359025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687" name="Group 127"/>
          <p:cNvGrpSpPr>
            <a:grpSpLocks/>
          </p:cNvGrpSpPr>
          <p:nvPr/>
        </p:nvGrpSpPr>
        <p:grpSpPr bwMode="auto">
          <a:xfrm>
            <a:off x="2012950" y="2617788"/>
            <a:ext cx="442913" cy="471487"/>
            <a:chOff x="3796" y="2871"/>
            <a:chExt cx="279" cy="297"/>
          </a:xfrm>
        </p:grpSpPr>
        <p:sp>
          <p:nvSpPr>
            <p:cNvPr id="63586" name="Rectangle 128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587" name="Text Box 129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94701" name="Text Box 141"/>
          <p:cNvSpPr txBox="1">
            <a:spLocks noChangeArrowheads="1"/>
          </p:cNvSpPr>
          <p:nvPr/>
        </p:nvSpPr>
        <p:spPr bwMode="auto">
          <a:xfrm>
            <a:off x="5894388" y="2357438"/>
            <a:ext cx="11747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Trailing Official</a:t>
            </a:r>
          </a:p>
        </p:txBody>
      </p:sp>
      <p:sp>
        <p:nvSpPr>
          <p:cNvPr id="194702" name="Text Box 142"/>
          <p:cNvSpPr txBox="1">
            <a:spLocks noChangeArrowheads="1"/>
          </p:cNvSpPr>
          <p:nvPr/>
        </p:nvSpPr>
        <p:spPr bwMode="auto">
          <a:xfrm>
            <a:off x="3171825" y="2357438"/>
            <a:ext cx="9969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Leading</a:t>
            </a:r>
          </a:p>
          <a:p>
            <a:pPr algn="ctr" eaLnBrk="1" hangingPunct="1"/>
            <a:r>
              <a:rPr lang="en-US" altLang="en-US"/>
              <a:t>Official</a:t>
            </a:r>
          </a:p>
        </p:txBody>
      </p:sp>
      <p:grpSp>
        <p:nvGrpSpPr>
          <p:cNvPr id="194678" name="Group 118"/>
          <p:cNvGrpSpPr>
            <a:grpSpLocks/>
          </p:cNvGrpSpPr>
          <p:nvPr/>
        </p:nvGrpSpPr>
        <p:grpSpPr bwMode="auto">
          <a:xfrm>
            <a:off x="3349625" y="1855788"/>
            <a:ext cx="695325" cy="471487"/>
            <a:chOff x="598" y="1763"/>
            <a:chExt cx="438" cy="297"/>
          </a:xfrm>
        </p:grpSpPr>
        <p:sp>
          <p:nvSpPr>
            <p:cNvPr id="63584" name="Rectangle 119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585" name="Text Box 120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194704" name="Text Box 144"/>
          <p:cNvSpPr txBox="1">
            <a:spLocks noChangeArrowheads="1"/>
          </p:cNvSpPr>
          <p:nvPr/>
        </p:nvSpPr>
        <p:spPr bwMode="auto">
          <a:xfrm>
            <a:off x="141288" y="1471613"/>
            <a:ext cx="1666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Assume Goal 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Line Position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639763" y="858838"/>
            <a:ext cx="8334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Reverse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Mechanics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Occurs On Punt And Interception Returns, HL/SJ And LJ/FJ Duties Flip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					      R Has Goal Line Duty</a:t>
            </a:r>
          </a:p>
        </p:txBody>
      </p:sp>
      <p:sp>
        <p:nvSpPr>
          <p:cNvPr id="194705" name="Text Box 145"/>
          <p:cNvSpPr txBox="1">
            <a:spLocks noChangeArrowheads="1"/>
          </p:cNvSpPr>
          <p:nvPr/>
        </p:nvSpPr>
        <p:spPr bwMode="auto">
          <a:xfrm>
            <a:off x="2393950" y="2998788"/>
            <a:ext cx="1352550" cy="3667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>
                <a:solidFill>
                  <a:srgbClr val="0033CC"/>
                </a:solidFill>
              </a:rPr>
              <a:t>2 Yard Line</a:t>
            </a:r>
          </a:p>
        </p:txBody>
      </p:sp>
      <p:sp>
        <p:nvSpPr>
          <p:cNvPr id="194706" name="Rectangle 146"/>
          <p:cNvSpPr>
            <a:spLocks noChangeArrowheads="1"/>
          </p:cNvSpPr>
          <p:nvPr/>
        </p:nvSpPr>
        <p:spPr bwMode="auto">
          <a:xfrm>
            <a:off x="2232025" y="2114550"/>
            <a:ext cx="69850" cy="3856038"/>
          </a:xfrm>
          <a:prstGeom prst="rect">
            <a:avLst/>
          </a:prstGeom>
          <a:solidFill>
            <a:srgbClr val="0000FF">
              <a:alpha val="5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pic>
        <p:nvPicPr>
          <p:cNvPr id="194707" name="Picture 147" descr="Image:Stop sign MUTCD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4413" y="2516188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08" name="Line 148"/>
          <p:cNvSpPr>
            <a:spLocks noChangeShapeType="1"/>
          </p:cNvSpPr>
          <p:nvPr/>
        </p:nvSpPr>
        <p:spPr bwMode="auto">
          <a:xfrm flipV="1">
            <a:off x="1155700" y="1758950"/>
            <a:ext cx="590550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9" name="Text Box 149"/>
          <p:cNvSpPr txBox="1">
            <a:spLocks noChangeArrowheads="1"/>
          </p:cNvSpPr>
          <p:nvPr/>
        </p:nvSpPr>
        <p:spPr bwMode="auto">
          <a:xfrm>
            <a:off x="-142875" y="1471613"/>
            <a:ext cx="1692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Signals</a:t>
            </a:r>
          </a:p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Touchdown</a:t>
            </a:r>
          </a:p>
        </p:txBody>
      </p:sp>
      <p:sp>
        <p:nvSpPr>
          <p:cNvPr id="194710" name="Text Box 150"/>
          <p:cNvSpPr txBox="1">
            <a:spLocks noChangeArrowheads="1"/>
          </p:cNvSpPr>
          <p:nvPr/>
        </p:nvSpPr>
        <p:spPr bwMode="auto">
          <a:xfrm>
            <a:off x="2332038" y="3398838"/>
            <a:ext cx="1835150" cy="91598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/>
              <a:t>Referee Shares</a:t>
            </a:r>
          </a:p>
          <a:p>
            <a:pPr algn="r" eaLnBrk="1" hangingPunct="1"/>
            <a:r>
              <a:rPr lang="en-US" altLang="en-US"/>
              <a:t>Goal Line Duty</a:t>
            </a:r>
          </a:p>
          <a:p>
            <a:pPr algn="r" eaLnBrk="1" hangingPunct="1"/>
            <a:r>
              <a:rPr lang="en-US" altLang="en-US"/>
              <a:t>(Don’t Get Beat)</a:t>
            </a:r>
          </a:p>
        </p:txBody>
      </p:sp>
      <p:sp>
        <p:nvSpPr>
          <p:cNvPr id="63570" name="Line 151"/>
          <p:cNvSpPr>
            <a:spLocks noChangeShapeType="1"/>
          </p:cNvSpPr>
          <p:nvPr/>
        </p:nvSpPr>
        <p:spPr bwMode="auto">
          <a:xfrm>
            <a:off x="7475538" y="20939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7" name="Oval 137"/>
          <p:cNvSpPr>
            <a:spLocks noChangeAspect="1" noChangeArrowheads="1"/>
          </p:cNvSpPr>
          <p:nvPr/>
        </p:nvSpPr>
        <p:spPr bwMode="auto">
          <a:xfrm>
            <a:off x="7200900" y="3760788"/>
            <a:ext cx="231775" cy="2317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grpSp>
        <p:nvGrpSpPr>
          <p:cNvPr id="194648" name="Group 88"/>
          <p:cNvGrpSpPr>
            <a:grpSpLocks noChangeAspect="1"/>
          </p:cNvGrpSpPr>
          <p:nvPr/>
        </p:nvGrpSpPr>
        <p:grpSpPr bwMode="auto">
          <a:xfrm>
            <a:off x="3378200" y="3787775"/>
            <a:ext cx="357188" cy="211138"/>
            <a:chOff x="4240" y="2392"/>
            <a:chExt cx="244" cy="144"/>
          </a:xfrm>
        </p:grpSpPr>
        <p:sp>
          <p:nvSpPr>
            <p:cNvPr id="63578" name="AutoShape 89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579" name="Line 90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80" name="Line 91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81" name="Line 92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82" name="Line 93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83" name="Line 94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73" name="Line 152"/>
          <p:cNvSpPr>
            <a:spLocks noChangeShapeType="1"/>
          </p:cNvSpPr>
          <p:nvPr/>
        </p:nvSpPr>
        <p:spPr bwMode="auto">
          <a:xfrm>
            <a:off x="7396163" y="34290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4" name="Line 153"/>
          <p:cNvSpPr>
            <a:spLocks noChangeShapeType="1"/>
          </p:cNvSpPr>
          <p:nvPr/>
        </p:nvSpPr>
        <p:spPr bwMode="auto">
          <a:xfrm>
            <a:off x="7396163" y="47244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4626" name="Group 66"/>
          <p:cNvGrpSpPr>
            <a:grpSpLocks/>
          </p:cNvGrpSpPr>
          <p:nvPr/>
        </p:nvGrpSpPr>
        <p:grpSpPr bwMode="auto">
          <a:xfrm>
            <a:off x="7197725" y="4259263"/>
            <a:ext cx="600075" cy="477837"/>
            <a:chOff x="589" y="2670"/>
            <a:chExt cx="378" cy="297"/>
          </a:xfrm>
        </p:grpSpPr>
        <p:sp>
          <p:nvSpPr>
            <p:cNvPr id="63576" name="Rectangle 67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3577" name="Text Box 68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10039E-6 L -0.11493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11493 0.00139 L 0.38142 -0.07934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-4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093 4.50382E-6 L -0.00886 -0.07842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3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8.33333E-7 -2.22222E-6 L -0.02621 0.14422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194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7 6.43072E-7 L 0.0809 6.43072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-4.85774E-6 L 0.08733 -0.0013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-0.07847 L -0.21823 -0.17801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5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142 -0.07934 L 0.17535 -0.17974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5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19061E-6 L -0.11145 0.00162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194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25468E-6 L -0.09948 -0.00162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194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91 2.52602E-6 L -0.00086 0.0013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9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33 -0.00139 L 0.01302 -0.0027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7226E-6 L -0.0776 0.00277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194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194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3000"/>
                                        <p:tgtEl>
                                          <p:spTgt spid="194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194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3000"/>
                                        <p:tgtEl>
                                          <p:spTgt spid="194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194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3000"/>
                                        <p:tgtEl>
                                          <p:spTgt spid="194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3000"/>
                                        <p:tgtEl>
                                          <p:spTgt spid="194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3000"/>
                                        <p:tgtEl>
                                          <p:spTgt spid="194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3000"/>
                                        <p:tgtEl>
                                          <p:spTgt spid="194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3000"/>
                                        <p:tgtEl>
                                          <p:spTgt spid="194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3000"/>
                                        <p:tgtEl>
                                          <p:spTgt spid="194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946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19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19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1946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19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1946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9" dur="indefinite"/>
                                        <p:tgtEl>
                                          <p:spTgt spid="19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9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139 L -0.17587 -0.05555 " pathEditMode="relative" rAng="0" ptsTypes="AA">
                                      <p:cBhvr>
                                        <p:cTn id="89" dur="3000" fill="hold"/>
                                        <p:tgtEl>
                                          <p:spTgt spid="19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2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45 0.00162 L -0.37187 0.00162 " pathEditMode="relative" rAng="0" ptsTypes="AA">
                                      <p:cBhvr>
                                        <p:cTn id="91" dur="3000" fill="hold"/>
                                        <p:tgtEl>
                                          <p:spTgt spid="194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94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94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823 -0.17801 L -0.46823 -0.17801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35 -0.17973 L -0.07465 -0.17973 " pathEditMode="relative" rAng="0" ptsTypes="AA">
                                      <p:cBhvr>
                                        <p:cTn id="101" dur="3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9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94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9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823 -0.178 L -0.60573 -0.17662 " pathEditMode="relative" rAng="0" ptsTypes="AA">
                                      <p:cBhvr>
                                        <p:cTn id="116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5 -0.17973 L -0.21215 -0.17973 " pathEditMode="relative" rAng="0" ptsTypes="AA">
                                      <p:cBhvr>
                                        <p:cTn id="118" dur="3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14 0.00093 L -0.49323 0.0037 " pathEditMode="relative" rAng="0" ptsTypes="AA">
                                      <p:cBhvr>
                                        <p:cTn id="120" dur="3000" fill="hold"/>
                                        <p:tgtEl>
                                          <p:spTgt spid="194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1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94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9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94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68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9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9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180"/>
                            </p:stCondLst>
                            <p:childTnLst>
                              <p:par>
                                <p:cTn id="146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1000" fill="hold"/>
                                        <p:tgtEl>
                                          <p:spTgt spid="19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19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2" grpId="0" animBg="1"/>
      <p:bldP spid="194630" grpId="0" animBg="1"/>
      <p:bldP spid="194631" grpId="0" animBg="1"/>
      <p:bldP spid="194632" grpId="0" animBg="1"/>
      <p:bldP spid="194633" grpId="0" animBg="1"/>
      <p:bldP spid="194634" grpId="0" animBg="1"/>
      <p:bldP spid="194635" grpId="0" animBg="1"/>
      <p:bldP spid="194629" grpId="0" animBg="1"/>
      <p:bldP spid="194701" grpId="0" animBg="1"/>
      <p:bldP spid="194701" grpId="1" animBg="1"/>
      <p:bldP spid="194702" grpId="0" animBg="1"/>
      <p:bldP spid="194702" grpId="1" animBg="1"/>
      <p:bldP spid="194704" grpId="0"/>
      <p:bldP spid="194704" grpId="1"/>
      <p:bldP spid="194705" grpId="0" animBg="1"/>
      <p:bldP spid="194705" grpId="1" animBg="1"/>
      <p:bldP spid="194706" grpId="0" animBg="1"/>
      <p:bldP spid="194706" grpId="1" animBg="1"/>
      <p:bldP spid="194708" grpId="0" animBg="1"/>
      <p:bldP spid="194709" grpId="0"/>
      <p:bldP spid="194710" grpId="0" animBg="1"/>
      <p:bldP spid="194710" grpId="1" animBg="1"/>
      <p:bldP spid="194697" grpId="0" animBg="1"/>
      <p:bldP spid="194697" grpId="1" animBg="1"/>
      <p:bldP spid="194697" grpId="2" animBg="1"/>
      <p:bldP spid="194697" grpId="3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36417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FG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Try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733425" y="1933575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6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47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48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49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2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10614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65560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1" name="Rectangle 26"/>
          <p:cNvSpPr>
            <a:spLocks noChangeArrowheads="1"/>
          </p:cNvSpPr>
          <p:nvPr/>
        </p:nvSpPr>
        <p:spPr bwMode="auto">
          <a:xfrm>
            <a:off x="4064000" y="5829300"/>
            <a:ext cx="433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62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3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4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5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6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7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8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9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0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1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2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3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65579" name="Group 44"/>
          <p:cNvGrpSpPr>
            <a:grpSpLocks/>
          </p:cNvGrpSpPr>
          <p:nvPr/>
        </p:nvGrpSpPr>
        <p:grpSpPr bwMode="auto">
          <a:xfrm>
            <a:off x="2808288" y="6003925"/>
            <a:ext cx="204787" cy="730250"/>
            <a:chOff x="3204" y="3720"/>
            <a:chExt cx="113" cy="420"/>
          </a:xfrm>
        </p:grpSpPr>
        <p:grpSp>
          <p:nvGrpSpPr>
            <p:cNvPr id="65661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5666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5667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5662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63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64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65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65580" name="Group 52"/>
          <p:cNvGrpSpPr>
            <a:grpSpLocks/>
          </p:cNvGrpSpPr>
          <p:nvPr/>
        </p:nvGrpSpPr>
        <p:grpSpPr bwMode="auto">
          <a:xfrm>
            <a:off x="3084513" y="5870575"/>
            <a:ext cx="268287" cy="571500"/>
            <a:chOff x="3248" y="3589"/>
            <a:chExt cx="169" cy="360"/>
          </a:xfrm>
        </p:grpSpPr>
        <p:sp>
          <p:nvSpPr>
            <p:cNvPr id="65658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59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4</a:t>
              </a:r>
            </a:p>
          </p:txBody>
        </p:sp>
        <p:sp>
          <p:nvSpPr>
            <p:cNvPr id="65660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81" name="Group 56"/>
          <p:cNvGrpSpPr>
            <a:grpSpLocks/>
          </p:cNvGrpSpPr>
          <p:nvPr/>
        </p:nvGrpSpPr>
        <p:grpSpPr bwMode="auto">
          <a:xfrm>
            <a:off x="2108200" y="5995988"/>
            <a:ext cx="192088" cy="730250"/>
            <a:chOff x="3204" y="3720"/>
            <a:chExt cx="113" cy="420"/>
          </a:xfrm>
        </p:grpSpPr>
        <p:grpSp>
          <p:nvGrpSpPr>
            <p:cNvPr id="65651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5656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5657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5652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53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54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55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110658" name="Text Box 66"/>
          <p:cNvSpPr txBox="1">
            <a:spLocks noChangeArrowheads="1"/>
          </p:cNvSpPr>
          <p:nvPr/>
        </p:nvSpPr>
        <p:spPr bwMode="auto">
          <a:xfrm>
            <a:off x="18288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FG And Try Mechanics</a:t>
            </a:r>
          </a:p>
        </p:txBody>
      </p:sp>
      <p:grpSp>
        <p:nvGrpSpPr>
          <p:cNvPr id="65583" name="Group 67"/>
          <p:cNvGrpSpPr>
            <a:grpSpLocks/>
          </p:cNvGrpSpPr>
          <p:nvPr/>
        </p:nvGrpSpPr>
        <p:grpSpPr bwMode="auto">
          <a:xfrm>
            <a:off x="442913" y="2921000"/>
            <a:ext cx="612775" cy="457200"/>
            <a:chOff x="2359" y="3560"/>
            <a:chExt cx="386" cy="288"/>
          </a:xfrm>
        </p:grpSpPr>
        <p:sp>
          <p:nvSpPr>
            <p:cNvPr id="65649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50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65584" name="Group 70"/>
          <p:cNvGrpSpPr>
            <a:grpSpLocks/>
          </p:cNvGrpSpPr>
          <p:nvPr/>
        </p:nvGrpSpPr>
        <p:grpSpPr bwMode="auto">
          <a:xfrm>
            <a:off x="2236788" y="3282950"/>
            <a:ext cx="442912" cy="471488"/>
            <a:chOff x="3796" y="2871"/>
            <a:chExt cx="279" cy="297"/>
          </a:xfrm>
        </p:grpSpPr>
        <p:sp>
          <p:nvSpPr>
            <p:cNvPr id="65647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48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65585" name="Group 73"/>
          <p:cNvGrpSpPr>
            <a:grpSpLocks/>
          </p:cNvGrpSpPr>
          <p:nvPr/>
        </p:nvGrpSpPr>
        <p:grpSpPr bwMode="auto">
          <a:xfrm>
            <a:off x="2176463" y="4035425"/>
            <a:ext cx="612775" cy="457200"/>
            <a:chOff x="2359" y="3560"/>
            <a:chExt cx="386" cy="288"/>
          </a:xfrm>
        </p:grpSpPr>
        <p:sp>
          <p:nvSpPr>
            <p:cNvPr id="65645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46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65586" name="Group 76"/>
          <p:cNvGrpSpPr>
            <a:grpSpLocks/>
          </p:cNvGrpSpPr>
          <p:nvPr/>
        </p:nvGrpSpPr>
        <p:grpSpPr bwMode="auto">
          <a:xfrm>
            <a:off x="4397375" y="4416425"/>
            <a:ext cx="442913" cy="471488"/>
            <a:chOff x="3796" y="2871"/>
            <a:chExt cx="279" cy="297"/>
          </a:xfrm>
        </p:grpSpPr>
        <p:sp>
          <p:nvSpPr>
            <p:cNvPr id="65643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44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65587" name="Group 79"/>
          <p:cNvGrpSpPr>
            <a:grpSpLocks/>
          </p:cNvGrpSpPr>
          <p:nvPr/>
        </p:nvGrpSpPr>
        <p:grpSpPr bwMode="auto">
          <a:xfrm>
            <a:off x="2906713" y="5537200"/>
            <a:ext cx="612775" cy="457200"/>
            <a:chOff x="2359" y="3560"/>
            <a:chExt cx="386" cy="288"/>
          </a:xfrm>
        </p:grpSpPr>
        <p:sp>
          <p:nvSpPr>
            <p:cNvPr id="65641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42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65588" name="Group 82"/>
          <p:cNvGrpSpPr>
            <a:grpSpLocks/>
          </p:cNvGrpSpPr>
          <p:nvPr/>
        </p:nvGrpSpPr>
        <p:grpSpPr bwMode="auto">
          <a:xfrm>
            <a:off x="2940050" y="1609725"/>
            <a:ext cx="695325" cy="471488"/>
            <a:chOff x="598" y="1763"/>
            <a:chExt cx="438" cy="297"/>
          </a:xfrm>
        </p:grpSpPr>
        <p:sp>
          <p:nvSpPr>
            <p:cNvPr id="65639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40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65589" name="Group 85"/>
          <p:cNvGrpSpPr>
            <a:grpSpLocks/>
          </p:cNvGrpSpPr>
          <p:nvPr/>
        </p:nvGrpSpPr>
        <p:grpSpPr bwMode="auto">
          <a:xfrm>
            <a:off x="414338" y="4248150"/>
            <a:ext cx="600075" cy="496888"/>
            <a:chOff x="589" y="2670"/>
            <a:chExt cx="378" cy="297"/>
          </a:xfrm>
        </p:grpSpPr>
        <p:sp>
          <p:nvSpPr>
            <p:cNvPr id="65637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38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65590" name="Rectangle 88"/>
          <p:cNvSpPr>
            <a:spLocks noChangeAspect="1" noChangeArrowheads="1"/>
          </p:cNvSpPr>
          <p:nvPr/>
        </p:nvSpPr>
        <p:spPr bwMode="auto">
          <a:xfrm>
            <a:off x="3238500" y="36830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91" name="Oval 89"/>
          <p:cNvSpPr>
            <a:spLocks noChangeAspect="1" noChangeArrowheads="1"/>
          </p:cNvSpPr>
          <p:nvPr/>
        </p:nvSpPr>
        <p:spPr bwMode="auto">
          <a:xfrm>
            <a:off x="3251200" y="34163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92" name="Oval 90"/>
          <p:cNvSpPr>
            <a:spLocks noChangeAspect="1" noChangeArrowheads="1"/>
          </p:cNvSpPr>
          <p:nvPr/>
        </p:nvSpPr>
        <p:spPr bwMode="auto">
          <a:xfrm>
            <a:off x="3251200" y="3124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93" name="Oval 91"/>
          <p:cNvSpPr>
            <a:spLocks noChangeAspect="1" noChangeArrowheads="1"/>
          </p:cNvSpPr>
          <p:nvPr/>
        </p:nvSpPr>
        <p:spPr bwMode="auto">
          <a:xfrm>
            <a:off x="3251200" y="3962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94" name="Oval 92"/>
          <p:cNvSpPr>
            <a:spLocks noChangeAspect="1" noChangeArrowheads="1"/>
          </p:cNvSpPr>
          <p:nvPr/>
        </p:nvSpPr>
        <p:spPr bwMode="auto">
          <a:xfrm>
            <a:off x="3251200" y="42418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5595" name="Oval 93"/>
          <p:cNvSpPr>
            <a:spLocks noChangeAspect="1" noChangeArrowheads="1"/>
          </p:cNvSpPr>
          <p:nvPr/>
        </p:nvSpPr>
        <p:spPr bwMode="auto">
          <a:xfrm>
            <a:off x="4241800" y="3810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65596" name="Oval 94"/>
          <p:cNvSpPr>
            <a:spLocks noChangeAspect="1" noChangeArrowheads="1"/>
          </p:cNvSpPr>
          <p:nvPr/>
        </p:nvSpPr>
        <p:spPr bwMode="auto">
          <a:xfrm>
            <a:off x="3481388" y="47164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 sz="1600" b="1"/>
          </a:p>
        </p:txBody>
      </p:sp>
      <p:grpSp>
        <p:nvGrpSpPr>
          <p:cNvPr id="65597" name="Group 95"/>
          <p:cNvGrpSpPr>
            <a:grpSpLocks noChangeAspect="1"/>
          </p:cNvGrpSpPr>
          <p:nvPr/>
        </p:nvGrpSpPr>
        <p:grpSpPr bwMode="auto">
          <a:xfrm>
            <a:off x="3038475" y="4506913"/>
            <a:ext cx="542925" cy="336550"/>
            <a:chOff x="3058" y="2951"/>
            <a:chExt cx="428" cy="264"/>
          </a:xfrm>
        </p:grpSpPr>
        <p:sp>
          <p:nvSpPr>
            <p:cNvPr id="65635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36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65598" name="Group 98"/>
          <p:cNvGrpSpPr>
            <a:grpSpLocks noChangeAspect="1"/>
          </p:cNvGrpSpPr>
          <p:nvPr/>
        </p:nvGrpSpPr>
        <p:grpSpPr bwMode="auto">
          <a:xfrm>
            <a:off x="3443288" y="2601913"/>
            <a:ext cx="287337" cy="336550"/>
            <a:chOff x="3264" y="1559"/>
            <a:chExt cx="226" cy="264"/>
          </a:xfrm>
        </p:grpSpPr>
        <p:sp>
          <p:nvSpPr>
            <p:cNvPr id="65633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34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65599" name="Group 101"/>
          <p:cNvGrpSpPr>
            <a:grpSpLocks noChangeAspect="1"/>
          </p:cNvGrpSpPr>
          <p:nvPr/>
        </p:nvGrpSpPr>
        <p:grpSpPr bwMode="auto">
          <a:xfrm>
            <a:off x="3292475" y="2820988"/>
            <a:ext cx="274638" cy="336550"/>
            <a:chOff x="3855" y="2096"/>
            <a:chExt cx="217" cy="264"/>
          </a:xfrm>
        </p:grpSpPr>
        <p:sp>
          <p:nvSpPr>
            <p:cNvPr id="65631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32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65600" name="Group 104"/>
          <p:cNvGrpSpPr>
            <a:grpSpLocks noChangeAspect="1"/>
          </p:cNvGrpSpPr>
          <p:nvPr/>
        </p:nvGrpSpPr>
        <p:grpSpPr bwMode="auto">
          <a:xfrm>
            <a:off x="3863975" y="3544888"/>
            <a:ext cx="274638" cy="336550"/>
            <a:chOff x="3855" y="2096"/>
            <a:chExt cx="217" cy="264"/>
          </a:xfrm>
        </p:grpSpPr>
        <p:sp>
          <p:nvSpPr>
            <p:cNvPr id="65629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30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endParaRPr lang="en-US" altLang="en-US" sz="1600" b="1"/>
            </a:p>
          </p:txBody>
        </p:sp>
      </p:grpSp>
      <p:grpSp>
        <p:nvGrpSpPr>
          <p:cNvPr id="65601" name="Group 107"/>
          <p:cNvGrpSpPr>
            <a:grpSpLocks noChangeAspect="1"/>
          </p:cNvGrpSpPr>
          <p:nvPr/>
        </p:nvGrpSpPr>
        <p:grpSpPr bwMode="auto">
          <a:xfrm>
            <a:off x="3146425" y="3694113"/>
            <a:ext cx="357188" cy="211137"/>
            <a:chOff x="4240" y="2392"/>
            <a:chExt cx="244" cy="144"/>
          </a:xfrm>
        </p:grpSpPr>
        <p:sp>
          <p:nvSpPr>
            <p:cNvPr id="65623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5624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25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26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27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28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602" name="Line 120"/>
          <p:cNvSpPr>
            <a:spLocks noChangeShapeType="1"/>
          </p:cNvSpPr>
          <p:nvPr/>
        </p:nvSpPr>
        <p:spPr bwMode="auto">
          <a:xfrm>
            <a:off x="7935913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603" name="Line 121"/>
          <p:cNvSpPr>
            <a:spLocks noChangeShapeType="1"/>
          </p:cNvSpPr>
          <p:nvPr/>
        </p:nvSpPr>
        <p:spPr bwMode="auto">
          <a:xfrm>
            <a:off x="7862888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604" name="Line 122"/>
          <p:cNvSpPr>
            <a:spLocks noChangeShapeType="1"/>
          </p:cNvSpPr>
          <p:nvPr/>
        </p:nvSpPr>
        <p:spPr bwMode="auto">
          <a:xfrm>
            <a:off x="7862888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5" name="Text Box 123"/>
          <p:cNvSpPr txBox="1">
            <a:spLocks noChangeArrowheads="1"/>
          </p:cNvSpPr>
          <p:nvPr/>
        </p:nvSpPr>
        <p:spPr bwMode="auto">
          <a:xfrm>
            <a:off x="7551738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10716" name="Text Box 124"/>
          <p:cNvSpPr txBox="1">
            <a:spLocks noChangeArrowheads="1"/>
          </p:cNvSpPr>
          <p:nvPr/>
        </p:nvSpPr>
        <p:spPr bwMode="auto">
          <a:xfrm flipV="1">
            <a:off x="8120063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65607" name="Group 130"/>
          <p:cNvGrpSpPr>
            <a:grpSpLocks/>
          </p:cNvGrpSpPr>
          <p:nvPr/>
        </p:nvGrpSpPr>
        <p:grpSpPr bwMode="auto">
          <a:xfrm>
            <a:off x="152400" y="3403600"/>
            <a:ext cx="406400" cy="825500"/>
            <a:chOff x="0" y="2160"/>
            <a:chExt cx="256" cy="520"/>
          </a:xfrm>
        </p:grpSpPr>
        <p:sp>
          <p:nvSpPr>
            <p:cNvPr id="65620" name="Line 125"/>
            <p:cNvSpPr>
              <a:spLocks noChangeShapeType="1"/>
            </p:cNvSpPr>
            <p:nvPr/>
          </p:nvSpPr>
          <p:spPr bwMode="auto">
            <a:xfrm>
              <a:off x="256" y="2160"/>
              <a:ext cx="0" cy="52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21" name="Line 126"/>
            <p:cNvSpPr>
              <a:spLocks noChangeShapeType="1"/>
            </p:cNvSpPr>
            <p:nvPr/>
          </p:nvSpPr>
          <p:spPr bwMode="auto">
            <a:xfrm>
              <a:off x="0" y="2672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622" name="Line 127"/>
            <p:cNvSpPr>
              <a:spLocks noChangeShapeType="1"/>
            </p:cNvSpPr>
            <p:nvPr/>
          </p:nvSpPr>
          <p:spPr bwMode="auto">
            <a:xfrm>
              <a:off x="0" y="2169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608" name="Line 132"/>
          <p:cNvSpPr>
            <a:spLocks noChangeShapeType="1"/>
          </p:cNvSpPr>
          <p:nvPr/>
        </p:nvSpPr>
        <p:spPr bwMode="auto">
          <a:xfrm>
            <a:off x="558800" y="3822700"/>
            <a:ext cx="1651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6" name="Line 134"/>
          <p:cNvSpPr>
            <a:spLocks noChangeShapeType="1"/>
          </p:cNvSpPr>
          <p:nvPr/>
        </p:nvSpPr>
        <p:spPr bwMode="auto">
          <a:xfrm flipV="1">
            <a:off x="1784350" y="4594225"/>
            <a:ext cx="4699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7" name="Line 135"/>
          <p:cNvSpPr>
            <a:spLocks noChangeShapeType="1"/>
          </p:cNvSpPr>
          <p:nvPr/>
        </p:nvSpPr>
        <p:spPr bwMode="auto">
          <a:xfrm>
            <a:off x="179388" y="2262188"/>
            <a:ext cx="342900" cy="469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611" name="Line 136"/>
          <p:cNvSpPr>
            <a:spLocks noChangeShapeType="1"/>
          </p:cNvSpPr>
          <p:nvPr/>
        </p:nvSpPr>
        <p:spPr bwMode="auto">
          <a:xfrm>
            <a:off x="8408988" y="5830888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9" name="Oval 137"/>
          <p:cNvSpPr>
            <a:spLocks noChangeArrowheads="1"/>
          </p:cNvSpPr>
          <p:nvPr/>
        </p:nvSpPr>
        <p:spPr bwMode="auto">
          <a:xfrm>
            <a:off x="2089150" y="3883025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0731" name="Line 139"/>
          <p:cNvSpPr>
            <a:spLocks noChangeShapeType="1"/>
          </p:cNvSpPr>
          <p:nvPr/>
        </p:nvSpPr>
        <p:spPr bwMode="auto">
          <a:xfrm>
            <a:off x="3197225" y="2082800"/>
            <a:ext cx="19050" cy="343852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5614" name="Picture 141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179638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730" name="Oval 138"/>
          <p:cNvSpPr>
            <a:spLocks noChangeArrowheads="1"/>
          </p:cNvSpPr>
          <p:nvPr/>
        </p:nvSpPr>
        <p:spPr bwMode="auto">
          <a:xfrm>
            <a:off x="342900" y="2743200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0734" name="Oval 142"/>
          <p:cNvSpPr>
            <a:spLocks noChangeArrowheads="1"/>
          </p:cNvSpPr>
          <p:nvPr/>
        </p:nvSpPr>
        <p:spPr bwMode="auto">
          <a:xfrm>
            <a:off x="2984500" y="2481263"/>
            <a:ext cx="804863" cy="1477962"/>
          </a:xfrm>
          <a:prstGeom prst="ellipse">
            <a:avLst/>
          </a:prstGeom>
          <a:solidFill>
            <a:srgbClr val="FF0000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0735" name="Oval 143"/>
          <p:cNvSpPr>
            <a:spLocks noChangeArrowheads="1"/>
          </p:cNvSpPr>
          <p:nvPr/>
        </p:nvSpPr>
        <p:spPr bwMode="auto">
          <a:xfrm>
            <a:off x="3055938" y="3948113"/>
            <a:ext cx="735012" cy="1135062"/>
          </a:xfrm>
          <a:prstGeom prst="ellipse">
            <a:avLst/>
          </a:prstGeom>
          <a:solidFill>
            <a:srgbClr val="000080">
              <a:alpha val="30196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10737" name="Line 145"/>
          <p:cNvSpPr>
            <a:spLocks noChangeShapeType="1"/>
          </p:cNvSpPr>
          <p:nvPr/>
        </p:nvSpPr>
        <p:spPr bwMode="auto">
          <a:xfrm flipV="1">
            <a:off x="2682875" y="3365500"/>
            <a:ext cx="322263" cy="171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8" name="Line 146"/>
          <p:cNvSpPr>
            <a:spLocks noChangeShapeType="1"/>
          </p:cNvSpPr>
          <p:nvPr/>
        </p:nvSpPr>
        <p:spPr bwMode="auto">
          <a:xfrm>
            <a:off x="2692400" y="4249738"/>
            <a:ext cx="373063" cy="2635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26" grpId="0" animBg="1"/>
      <p:bldP spid="110726" grpId="1" animBg="1"/>
      <p:bldP spid="110727" grpId="0" animBg="1"/>
      <p:bldP spid="110727" grpId="1" animBg="1"/>
      <p:bldP spid="110729" grpId="0" animBg="1"/>
      <p:bldP spid="110731" grpId="0" animBg="1"/>
      <p:bldP spid="110730" grpId="0" animBg="1"/>
      <p:bldP spid="110734" grpId="0" animBg="1"/>
      <p:bldP spid="110735" grpId="0" animBg="1"/>
      <p:bldP spid="110737" grpId="0" animBg="1"/>
      <p:bldP spid="11073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 flipH="1">
            <a:off x="203200" y="1736725"/>
            <a:ext cx="8788400" cy="3906838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 flipH="1">
            <a:off x="78486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H="1">
            <a:off x="70866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H="1">
            <a:off x="27686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 flipH="1">
            <a:off x="54102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 rot="5400000" flipH="1">
            <a:off x="7559676" y="1798637"/>
            <a:ext cx="10985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>
            <a:spAutoFit/>
          </a:bodyPr>
          <a:lstStyle/>
          <a:p>
            <a:pPr eaLnBrk="1" hangingPunct="1">
              <a:defRPr/>
            </a:pPr>
            <a:endParaRPr lang="en-US" altLang="en-US" sz="6000" b="1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rostile" pitchFamily="34" charset="0"/>
            </a:endParaRPr>
          </a:p>
        </p:txBody>
      </p:sp>
      <p:sp>
        <p:nvSpPr>
          <p:cNvPr id="67592" name="Rectangle 8"/>
          <p:cNvSpPr>
            <a:spLocks noChangeAspect="1" noChangeArrowheads="1"/>
          </p:cNvSpPr>
          <p:nvPr/>
        </p:nvSpPr>
        <p:spPr bwMode="auto">
          <a:xfrm flipH="1">
            <a:off x="7788275" y="1582738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7593" name="Rectangle 9"/>
          <p:cNvSpPr>
            <a:spLocks noChangeAspect="1" noChangeArrowheads="1"/>
          </p:cNvSpPr>
          <p:nvPr/>
        </p:nvSpPr>
        <p:spPr bwMode="auto">
          <a:xfrm flipH="1">
            <a:off x="7788275" y="56435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7594" name="Rectangle 10"/>
          <p:cNvSpPr>
            <a:spLocks noChangeAspect="1" noChangeArrowheads="1"/>
          </p:cNvSpPr>
          <p:nvPr/>
        </p:nvSpPr>
        <p:spPr bwMode="auto">
          <a:xfrm flipH="1">
            <a:off x="9007475" y="1608138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7595" name="Rectangle 11"/>
          <p:cNvSpPr>
            <a:spLocks noChangeAspect="1" noChangeArrowheads="1"/>
          </p:cNvSpPr>
          <p:nvPr/>
        </p:nvSpPr>
        <p:spPr bwMode="auto">
          <a:xfrm flipH="1">
            <a:off x="9007475" y="56308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grpSp>
        <p:nvGrpSpPr>
          <p:cNvPr id="184332" name="Group 12"/>
          <p:cNvGrpSpPr>
            <a:grpSpLocks/>
          </p:cNvGrpSpPr>
          <p:nvPr/>
        </p:nvGrpSpPr>
        <p:grpSpPr bwMode="auto">
          <a:xfrm>
            <a:off x="5175250" y="5827713"/>
            <a:ext cx="198438" cy="757237"/>
            <a:chOff x="3204" y="3720"/>
            <a:chExt cx="113" cy="420"/>
          </a:xfrm>
        </p:grpSpPr>
        <p:grpSp>
          <p:nvGrpSpPr>
            <p:cNvPr id="67709" name="Group 13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7714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7715" name="Oval 15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7710" name="Line 16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711" name="Line 17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712" name="Line 18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713" name="Oval 19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184340" name="Group 20"/>
          <p:cNvGrpSpPr>
            <a:grpSpLocks/>
          </p:cNvGrpSpPr>
          <p:nvPr/>
        </p:nvGrpSpPr>
        <p:grpSpPr bwMode="auto">
          <a:xfrm>
            <a:off x="3883025" y="5829300"/>
            <a:ext cx="268288" cy="631825"/>
            <a:chOff x="2930" y="3756"/>
            <a:chExt cx="169" cy="398"/>
          </a:xfrm>
        </p:grpSpPr>
        <p:sp>
          <p:nvSpPr>
            <p:cNvPr id="67706" name="Rectangle 21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707" name="Text Box 22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2</a:t>
              </a:r>
            </a:p>
          </p:txBody>
        </p:sp>
        <p:sp>
          <p:nvSpPr>
            <p:cNvPr id="67708" name="Line 23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44" name="Group 24"/>
          <p:cNvGrpSpPr>
            <a:grpSpLocks/>
          </p:cNvGrpSpPr>
          <p:nvPr/>
        </p:nvGrpSpPr>
        <p:grpSpPr bwMode="auto">
          <a:xfrm>
            <a:off x="3395663" y="5832475"/>
            <a:ext cx="198437" cy="804863"/>
            <a:chOff x="3204" y="3720"/>
            <a:chExt cx="113" cy="420"/>
          </a:xfrm>
        </p:grpSpPr>
        <p:grpSp>
          <p:nvGrpSpPr>
            <p:cNvPr id="67699" name="Group 2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7704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7705" name="Oval 2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7700" name="Line 2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701" name="Line 2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702" name="Line 3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703" name="Oval 3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1430338" y="165100"/>
            <a:ext cx="5862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Measurement Mechanics</a:t>
            </a:r>
          </a:p>
        </p:txBody>
      </p:sp>
      <p:sp>
        <p:nvSpPr>
          <p:cNvPr id="67600" name="Line 33"/>
          <p:cNvSpPr>
            <a:spLocks noChangeShapeType="1"/>
          </p:cNvSpPr>
          <p:nvPr/>
        </p:nvSpPr>
        <p:spPr bwMode="auto">
          <a:xfrm flipH="1">
            <a:off x="44958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1" name="Line 34"/>
          <p:cNvSpPr>
            <a:spLocks noChangeShapeType="1"/>
          </p:cNvSpPr>
          <p:nvPr/>
        </p:nvSpPr>
        <p:spPr bwMode="auto">
          <a:xfrm flipH="1">
            <a:off x="3632200" y="17494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5" name="Text Box 35"/>
          <p:cNvSpPr txBox="1">
            <a:spLocks noChangeArrowheads="1"/>
          </p:cNvSpPr>
          <p:nvPr/>
        </p:nvSpPr>
        <p:spPr bwMode="auto">
          <a:xfrm>
            <a:off x="6683375" y="47212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84356" name="Text Box 36"/>
          <p:cNvSpPr txBox="1">
            <a:spLocks noChangeArrowheads="1"/>
          </p:cNvSpPr>
          <p:nvPr/>
        </p:nvSpPr>
        <p:spPr bwMode="auto">
          <a:xfrm flipV="1">
            <a:off x="7254875" y="47688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84357" name="Text Box 37"/>
          <p:cNvSpPr txBox="1">
            <a:spLocks noChangeArrowheads="1"/>
          </p:cNvSpPr>
          <p:nvPr/>
        </p:nvSpPr>
        <p:spPr bwMode="auto">
          <a:xfrm>
            <a:off x="5006975" y="47466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84358" name="Text Box 38"/>
          <p:cNvSpPr txBox="1">
            <a:spLocks noChangeArrowheads="1"/>
          </p:cNvSpPr>
          <p:nvPr/>
        </p:nvSpPr>
        <p:spPr bwMode="auto">
          <a:xfrm flipV="1">
            <a:off x="5591175" y="47815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84359" name="Text Box 39"/>
          <p:cNvSpPr txBox="1">
            <a:spLocks noChangeArrowheads="1"/>
          </p:cNvSpPr>
          <p:nvPr/>
        </p:nvSpPr>
        <p:spPr bwMode="auto">
          <a:xfrm>
            <a:off x="3228975" y="47593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84360" name="Text Box 40"/>
          <p:cNvSpPr txBox="1">
            <a:spLocks noChangeArrowheads="1"/>
          </p:cNvSpPr>
          <p:nvPr/>
        </p:nvSpPr>
        <p:spPr bwMode="auto">
          <a:xfrm flipV="1">
            <a:off x="3813175" y="47815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184361" name="Group 41"/>
          <p:cNvGrpSpPr>
            <a:grpSpLocks/>
          </p:cNvGrpSpPr>
          <p:nvPr/>
        </p:nvGrpSpPr>
        <p:grpSpPr bwMode="auto">
          <a:xfrm>
            <a:off x="2917825" y="4167188"/>
            <a:ext cx="442913" cy="471487"/>
            <a:chOff x="3150" y="3368"/>
            <a:chExt cx="279" cy="297"/>
          </a:xfrm>
        </p:grpSpPr>
        <p:sp>
          <p:nvSpPr>
            <p:cNvPr id="67697" name="Rectangle 42"/>
            <p:cNvSpPr>
              <a:spLocks noChangeArrowheads="1"/>
            </p:cNvSpPr>
            <p:nvPr/>
          </p:nvSpPr>
          <p:spPr bwMode="auto">
            <a:xfrm>
              <a:off x="3150" y="338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98" name="Text Box 43"/>
            <p:cNvSpPr txBox="1">
              <a:spLocks noChangeArrowheads="1"/>
            </p:cNvSpPr>
            <p:nvPr/>
          </p:nvSpPr>
          <p:spPr bwMode="auto">
            <a:xfrm>
              <a:off x="3163" y="3368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67609" name="Group 44"/>
          <p:cNvGrpSpPr>
            <a:grpSpLocks/>
          </p:cNvGrpSpPr>
          <p:nvPr/>
        </p:nvGrpSpPr>
        <p:grpSpPr bwMode="auto">
          <a:xfrm>
            <a:off x="3581400" y="3924300"/>
            <a:ext cx="387350" cy="228600"/>
            <a:chOff x="4240" y="2392"/>
            <a:chExt cx="244" cy="144"/>
          </a:xfrm>
        </p:grpSpPr>
        <p:sp>
          <p:nvSpPr>
            <p:cNvPr id="67691" name="AutoShape 45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92" name="Line 46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93" name="Line 47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94" name="Line 48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95" name="Line 49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96" name="Line 50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71" name="Group 51"/>
          <p:cNvGrpSpPr>
            <a:grpSpLocks/>
          </p:cNvGrpSpPr>
          <p:nvPr/>
        </p:nvGrpSpPr>
        <p:grpSpPr bwMode="auto">
          <a:xfrm>
            <a:off x="3740150" y="3506788"/>
            <a:ext cx="600075" cy="471487"/>
            <a:chOff x="589" y="2670"/>
            <a:chExt cx="378" cy="297"/>
          </a:xfrm>
        </p:grpSpPr>
        <p:sp>
          <p:nvSpPr>
            <p:cNvPr id="67689" name="Rectangle 52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90" name="Text Box 53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84374" name="Group 54"/>
          <p:cNvGrpSpPr>
            <a:grpSpLocks/>
          </p:cNvGrpSpPr>
          <p:nvPr/>
        </p:nvGrpSpPr>
        <p:grpSpPr bwMode="auto">
          <a:xfrm>
            <a:off x="3348038" y="5834063"/>
            <a:ext cx="268287" cy="565150"/>
            <a:chOff x="2110" y="3606"/>
            <a:chExt cx="169" cy="356"/>
          </a:xfrm>
        </p:grpSpPr>
        <p:sp>
          <p:nvSpPr>
            <p:cNvPr id="67686" name="Rectangle 55"/>
            <p:cNvSpPr>
              <a:spLocks noChangeArrowheads="1"/>
            </p:cNvSpPr>
            <p:nvPr/>
          </p:nvSpPr>
          <p:spPr bwMode="auto">
            <a:xfrm>
              <a:off x="2147" y="3816"/>
              <a:ext cx="99" cy="116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87" name="Text Box 56"/>
            <p:cNvSpPr txBox="1">
              <a:spLocks noChangeArrowheads="1"/>
            </p:cNvSpPr>
            <p:nvPr/>
          </p:nvSpPr>
          <p:spPr bwMode="auto">
            <a:xfrm flipV="1">
              <a:off x="2110" y="3789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2</a:t>
              </a:r>
            </a:p>
          </p:txBody>
        </p:sp>
        <p:sp>
          <p:nvSpPr>
            <p:cNvPr id="67688" name="Line 57"/>
            <p:cNvSpPr>
              <a:spLocks noChangeShapeType="1"/>
            </p:cNvSpPr>
            <p:nvPr/>
          </p:nvSpPr>
          <p:spPr bwMode="auto">
            <a:xfrm flipH="1">
              <a:off x="2198" y="3606"/>
              <a:ext cx="7" cy="2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378" name="Picture 58" descr="10281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5625" y="3622675"/>
            <a:ext cx="6302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79" name="Group 59"/>
          <p:cNvGrpSpPr>
            <a:grpSpLocks/>
          </p:cNvGrpSpPr>
          <p:nvPr/>
        </p:nvGrpSpPr>
        <p:grpSpPr bwMode="auto">
          <a:xfrm>
            <a:off x="5162550" y="4106863"/>
            <a:ext cx="179388" cy="666750"/>
            <a:chOff x="3204" y="3720"/>
            <a:chExt cx="113" cy="420"/>
          </a:xfrm>
        </p:grpSpPr>
        <p:grpSp>
          <p:nvGrpSpPr>
            <p:cNvPr id="67679" name="Group 60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7684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7685" name="Oval 62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7680" name="Line 63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81" name="Line 64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82" name="Line 65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83" name="Oval 66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184387" name="Group 67"/>
          <p:cNvGrpSpPr>
            <a:grpSpLocks/>
          </p:cNvGrpSpPr>
          <p:nvPr/>
        </p:nvGrpSpPr>
        <p:grpSpPr bwMode="auto">
          <a:xfrm>
            <a:off x="3382963" y="4111625"/>
            <a:ext cx="179387" cy="666750"/>
            <a:chOff x="3204" y="3720"/>
            <a:chExt cx="113" cy="420"/>
          </a:xfrm>
        </p:grpSpPr>
        <p:grpSp>
          <p:nvGrpSpPr>
            <p:cNvPr id="67672" name="Group 68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7677" name="AutoShape 69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7678" name="Oval 70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7673" name="Line 71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74" name="Line 72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75" name="Line 73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76" name="Oval 74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pic>
        <p:nvPicPr>
          <p:cNvPr id="184395" name="Picture 75" descr="Pictur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1813" y="4146550"/>
            <a:ext cx="430212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6" name="Line 76"/>
          <p:cNvSpPr>
            <a:spLocks noChangeShapeType="1"/>
          </p:cNvSpPr>
          <p:nvPr/>
        </p:nvSpPr>
        <p:spPr bwMode="auto">
          <a:xfrm flipV="1">
            <a:off x="3479800" y="4113213"/>
            <a:ext cx="1774825" cy="12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7" name="Line 77"/>
          <p:cNvSpPr>
            <a:spLocks noChangeShapeType="1"/>
          </p:cNvSpPr>
          <p:nvPr/>
        </p:nvSpPr>
        <p:spPr bwMode="auto">
          <a:xfrm flipH="1">
            <a:off x="6237288" y="1738313"/>
            <a:ext cx="0" cy="39068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8" name="Line 78"/>
          <p:cNvSpPr>
            <a:spLocks noChangeShapeType="1"/>
          </p:cNvSpPr>
          <p:nvPr/>
        </p:nvSpPr>
        <p:spPr bwMode="auto">
          <a:xfrm flipH="1">
            <a:off x="1905000" y="17494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9" name="Line 79"/>
          <p:cNvSpPr>
            <a:spLocks noChangeShapeType="1"/>
          </p:cNvSpPr>
          <p:nvPr/>
        </p:nvSpPr>
        <p:spPr bwMode="auto">
          <a:xfrm flipH="1">
            <a:off x="1028700" y="17494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0" name="Text Box 80"/>
          <p:cNvSpPr txBox="1">
            <a:spLocks noChangeArrowheads="1"/>
          </p:cNvSpPr>
          <p:nvPr/>
        </p:nvSpPr>
        <p:spPr bwMode="auto">
          <a:xfrm>
            <a:off x="1503363" y="473551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84401" name="Text Box 81"/>
          <p:cNvSpPr txBox="1">
            <a:spLocks noChangeArrowheads="1"/>
          </p:cNvSpPr>
          <p:nvPr/>
        </p:nvSpPr>
        <p:spPr bwMode="auto">
          <a:xfrm flipV="1">
            <a:off x="2087563" y="47577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184402" name="Group 82"/>
          <p:cNvGrpSpPr>
            <a:grpSpLocks/>
          </p:cNvGrpSpPr>
          <p:nvPr/>
        </p:nvGrpSpPr>
        <p:grpSpPr bwMode="auto">
          <a:xfrm>
            <a:off x="0" y="1570038"/>
            <a:ext cx="612775" cy="457200"/>
            <a:chOff x="2359" y="3560"/>
            <a:chExt cx="386" cy="288"/>
          </a:xfrm>
        </p:grpSpPr>
        <p:sp>
          <p:nvSpPr>
            <p:cNvPr id="67670" name="Rectangle 8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71" name="Text Box 8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84405" name="Group 85"/>
          <p:cNvGrpSpPr>
            <a:grpSpLocks/>
          </p:cNvGrpSpPr>
          <p:nvPr/>
        </p:nvGrpSpPr>
        <p:grpSpPr bwMode="auto">
          <a:xfrm>
            <a:off x="0" y="5430838"/>
            <a:ext cx="612775" cy="457200"/>
            <a:chOff x="2359" y="3560"/>
            <a:chExt cx="386" cy="288"/>
          </a:xfrm>
        </p:grpSpPr>
        <p:sp>
          <p:nvSpPr>
            <p:cNvPr id="67668" name="Rectangle 8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69" name="Text Box 8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84408" name="Group 88"/>
          <p:cNvGrpSpPr>
            <a:grpSpLocks/>
          </p:cNvGrpSpPr>
          <p:nvPr/>
        </p:nvGrpSpPr>
        <p:grpSpPr bwMode="auto">
          <a:xfrm>
            <a:off x="4189413" y="5857875"/>
            <a:ext cx="612775" cy="457200"/>
            <a:chOff x="2359" y="3560"/>
            <a:chExt cx="386" cy="288"/>
          </a:xfrm>
        </p:grpSpPr>
        <p:sp>
          <p:nvSpPr>
            <p:cNvPr id="67666" name="Rectangle 8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67" name="Text Box 9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84411" name="Group 91"/>
          <p:cNvGrpSpPr>
            <a:grpSpLocks/>
          </p:cNvGrpSpPr>
          <p:nvPr/>
        </p:nvGrpSpPr>
        <p:grpSpPr bwMode="auto">
          <a:xfrm>
            <a:off x="4267200" y="4556125"/>
            <a:ext cx="612775" cy="457200"/>
            <a:chOff x="2359" y="3560"/>
            <a:chExt cx="386" cy="288"/>
          </a:xfrm>
        </p:grpSpPr>
        <p:sp>
          <p:nvSpPr>
            <p:cNvPr id="67664" name="Rectangle 9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65" name="Text Box 9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84414" name="Group 94"/>
          <p:cNvGrpSpPr>
            <a:grpSpLocks/>
          </p:cNvGrpSpPr>
          <p:nvPr/>
        </p:nvGrpSpPr>
        <p:grpSpPr bwMode="auto">
          <a:xfrm>
            <a:off x="3271838" y="3394075"/>
            <a:ext cx="442912" cy="471488"/>
            <a:chOff x="3796" y="2871"/>
            <a:chExt cx="279" cy="297"/>
          </a:xfrm>
        </p:grpSpPr>
        <p:sp>
          <p:nvSpPr>
            <p:cNvPr id="67662" name="Rectangle 9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63" name="Text Box 9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84417" name="Line 97"/>
          <p:cNvSpPr>
            <a:spLocks noChangeShapeType="1"/>
          </p:cNvSpPr>
          <p:nvPr/>
        </p:nvSpPr>
        <p:spPr bwMode="auto">
          <a:xfrm>
            <a:off x="525463" y="5710238"/>
            <a:ext cx="2371725" cy="4048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8" name="Line 98"/>
          <p:cNvSpPr>
            <a:spLocks noChangeShapeType="1"/>
          </p:cNvSpPr>
          <p:nvPr/>
        </p:nvSpPr>
        <p:spPr bwMode="auto">
          <a:xfrm>
            <a:off x="530225" y="1851025"/>
            <a:ext cx="2074863" cy="1431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84419" name="Picture 99" descr="PoliceBad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74838" y="3192463"/>
            <a:ext cx="4476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0" name="Picture 100" descr="Picture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54500" y="5426075"/>
            <a:ext cx="430213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421" name="Group 101"/>
          <p:cNvGrpSpPr>
            <a:grpSpLocks noChangeAspect="1"/>
          </p:cNvGrpSpPr>
          <p:nvPr/>
        </p:nvGrpSpPr>
        <p:grpSpPr bwMode="auto">
          <a:xfrm>
            <a:off x="2740025" y="3271838"/>
            <a:ext cx="357188" cy="211137"/>
            <a:chOff x="4240" y="2392"/>
            <a:chExt cx="244" cy="144"/>
          </a:xfrm>
        </p:grpSpPr>
        <p:sp>
          <p:nvSpPr>
            <p:cNvPr id="67656" name="AutoShape 102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57" name="Line 103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58" name="Line 104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59" name="Line 105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60" name="Line 106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61" name="Line 107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28" name="Group 108"/>
          <p:cNvGrpSpPr>
            <a:grpSpLocks/>
          </p:cNvGrpSpPr>
          <p:nvPr/>
        </p:nvGrpSpPr>
        <p:grpSpPr bwMode="auto">
          <a:xfrm>
            <a:off x="2279650" y="3313113"/>
            <a:ext cx="612775" cy="457200"/>
            <a:chOff x="2359" y="3560"/>
            <a:chExt cx="386" cy="288"/>
          </a:xfrm>
        </p:grpSpPr>
        <p:sp>
          <p:nvSpPr>
            <p:cNvPr id="67654" name="Rectangle 10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55" name="Text Box 11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pic>
        <p:nvPicPr>
          <p:cNvPr id="67633" name="Picture 111" descr="Picture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86725" y="1978025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2" name="Line 112"/>
          <p:cNvSpPr>
            <a:spLocks noChangeShapeType="1"/>
          </p:cNvSpPr>
          <p:nvPr/>
        </p:nvSpPr>
        <p:spPr bwMode="auto">
          <a:xfrm flipV="1">
            <a:off x="3492500" y="5824538"/>
            <a:ext cx="1789113" cy="12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4433" name="Group 113"/>
          <p:cNvGrpSpPr>
            <a:grpSpLocks noChangeAspect="1"/>
          </p:cNvGrpSpPr>
          <p:nvPr/>
        </p:nvGrpSpPr>
        <p:grpSpPr bwMode="auto">
          <a:xfrm>
            <a:off x="2611438" y="6197600"/>
            <a:ext cx="357187" cy="211138"/>
            <a:chOff x="4240" y="2392"/>
            <a:chExt cx="244" cy="144"/>
          </a:xfrm>
        </p:grpSpPr>
        <p:sp>
          <p:nvSpPr>
            <p:cNvPr id="67648" name="AutoShape 11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49" name="Line 11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50" name="Line 11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51" name="Line 11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52" name="Line 11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53" name="Line 11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40" name="Group 120"/>
          <p:cNvGrpSpPr>
            <a:grpSpLocks/>
          </p:cNvGrpSpPr>
          <p:nvPr/>
        </p:nvGrpSpPr>
        <p:grpSpPr bwMode="auto">
          <a:xfrm>
            <a:off x="2838450" y="5969000"/>
            <a:ext cx="612775" cy="457200"/>
            <a:chOff x="2359" y="3560"/>
            <a:chExt cx="386" cy="288"/>
          </a:xfrm>
        </p:grpSpPr>
        <p:sp>
          <p:nvSpPr>
            <p:cNvPr id="67646" name="Rectangle 121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47" name="Text Box 122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67637" name="Rectangle 123"/>
          <p:cNvSpPr>
            <a:spLocks noChangeArrowheads="1"/>
          </p:cNvSpPr>
          <p:nvPr/>
        </p:nvSpPr>
        <p:spPr bwMode="auto">
          <a:xfrm rot="-5400000">
            <a:off x="822326" y="415925"/>
            <a:ext cx="444500" cy="1749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84444" name="Text Box 124"/>
          <p:cNvSpPr txBox="1">
            <a:spLocks noChangeArrowheads="1"/>
          </p:cNvSpPr>
          <p:nvPr/>
        </p:nvSpPr>
        <p:spPr bwMode="auto">
          <a:xfrm>
            <a:off x="395288" y="109855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67639" name="Line 125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4446" name="Group 126"/>
          <p:cNvGrpSpPr>
            <a:grpSpLocks/>
          </p:cNvGrpSpPr>
          <p:nvPr/>
        </p:nvGrpSpPr>
        <p:grpSpPr bwMode="auto">
          <a:xfrm>
            <a:off x="4492625" y="3154363"/>
            <a:ext cx="695325" cy="471487"/>
            <a:chOff x="598" y="1763"/>
            <a:chExt cx="438" cy="297"/>
          </a:xfrm>
        </p:grpSpPr>
        <p:sp>
          <p:nvSpPr>
            <p:cNvPr id="67644" name="Rectangle 127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7645" name="Text Box 128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184449" name="Text Box 129"/>
          <p:cNvSpPr txBox="1">
            <a:spLocks noChangeArrowheads="1"/>
          </p:cNvSpPr>
          <p:nvPr/>
        </p:nvSpPr>
        <p:spPr bwMode="auto">
          <a:xfrm>
            <a:off x="1089025" y="1958975"/>
            <a:ext cx="2716213" cy="11906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Field Judge </a:t>
            </a:r>
          </a:p>
          <a:p>
            <a:pPr algn="ctr" eaLnBrk="1" hangingPunct="1"/>
            <a:r>
              <a:rPr lang="en-US" altLang="en-US"/>
              <a:t>Clears Players Away</a:t>
            </a:r>
          </a:p>
          <a:p>
            <a:pPr algn="ctr" eaLnBrk="1" hangingPunct="1"/>
            <a:r>
              <a:rPr lang="en-US" altLang="en-US"/>
              <a:t>And Secures A New Ball </a:t>
            </a:r>
          </a:p>
          <a:p>
            <a:pPr algn="ctr" eaLnBrk="1" hangingPunct="1"/>
            <a:r>
              <a:rPr lang="en-US" altLang="en-US"/>
              <a:t>If Appropriate</a:t>
            </a:r>
          </a:p>
        </p:txBody>
      </p:sp>
      <p:sp>
        <p:nvSpPr>
          <p:cNvPr id="184450" name="Text Box 130"/>
          <p:cNvSpPr txBox="1">
            <a:spLocks noChangeArrowheads="1"/>
          </p:cNvSpPr>
          <p:nvPr/>
        </p:nvSpPr>
        <p:spPr bwMode="auto">
          <a:xfrm>
            <a:off x="998538" y="5797550"/>
            <a:ext cx="17192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Side Judge 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Takes Charge 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Of The Box </a:t>
            </a:r>
          </a:p>
        </p:txBody>
      </p:sp>
      <p:sp>
        <p:nvSpPr>
          <p:cNvPr id="184451" name="Text Box 131"/>
          <p:cNvSpPr txBox="1">
            <a:spLocks noChangeArrowheads="1"/>
          </p:cNvSpPr>
          <p:nvPr/>
        </p:nvSpPr>
        <p:spPr bwMode="auto">
          <a:xfrm>
            <a:off x="5059363" y="2851150"/>
            <a:ext cx="2589212" cy="11906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The Mechanics </a:t>
            </a:r>
          </a:p>
          <a:p>
            <a:pPr algn="ctr" eaLnBrk="1" hangingPunct="1"/>
            <a:r>
              <a:rPr lang="en-US" altLang="en-US"/>
              <a:t>Of The Remaining Officials Are Exactly As </a:t>
            </a:r>
          </a:p>
          <a:p>
            <a:pPr algn="ctr" eaLnBrk="1" hangingPunct="1"/>
            <a:r>
              <a:rPr lang="en-US" altLang="en-US"/>
              <a:t>In A NFHS 5 Man Crew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84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84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84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84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4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18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8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84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84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84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8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8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8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8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6" grpId="0" animBg="1"/>
      <p:bldP spid="184417" grpId="0" animBg="1"/>
      <p:bldP spid="184417" grpId="1" animBg="1"/>
      <p:bldP spid="184418" grpId="0" animBg="1"/>
      <p:bldP spid="184418" grpId="1" animBg="1"/>
      <p:bldP spid="184432" grpId="0" animBg="1"/>
      <p:bldP spid="184449" grpId="0" animBg="1"/>
      <p:bldP spid="184450" grpId="0"/>
      <p:bldP spid="1844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/>
          <p:cNvSpPr>
            <a:spLocks noChangeShapeType="1"/>
          </p:cNvSpPr>
          <p:nvPr/>
        </p:nvSpPr>
        <p:spPr bwMode="auto">
          <a:xfrm>
            <a:off x="0" y="696913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5" name="Rectangle 9"/>
          <p:cNvSpPr>
            <a:spLocks noChangeArrowheads="1"/>
          </p:cNvSpPr>
          <p:nvPr/>
        </p:nvSpPr>
        <p:spPr bwMode="auto">
          <a:xfrm flipH="1">
            <a:off x="1116013" y="2146300"/>
            <a:ext cx="6337300" cy="3906838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69636" name="Line 10"/>
          <p:cNvSpPr>
            <a:spLocks noChangeShapeType="1"/>
          </p:cNvSpPr>
          <p:nvPr/>
        </p:nvSpPr>
        <p:spPr bwMode="auto">
          <a:xfrm flipH="1">
            <a:off x="6196013" y="21463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7" name="Line 11"/>
          <p:cNvSpPr>
            <a:spLocks noChangeShapeType="1"/>
          </p:cNvSpPr>
          <p:nvPr/>
        </p:nvSpPr>
        <p:spPr bwMode="auto">
          <a:xfrm flipH="1">
            <a:off x="5434013" y="21463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8" name="Line 12"/>
          <p:cNvSpPr>
            <a:spLocks noChangeShapeType="1"/>
          </p:cNvSpPr>
          <p:nvPr/>
        </p:nvSpPr>
        <p:spPr bwMode="auto">
          <a:xfrm flipH="1">
            <a:off x="4595813" y="21463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9" name="Line 13"/>
          <p:cNvSpPr>
            <a:spLocks noChangeShapeType="1"/>
          </p:cNvSpPr>
          <p:nvPr/>
        </p:nvSpPr>
        <p:spPr bwMode="auto">
          <a:xfrm flipH="1">
            <a:off x="3757613" y="21463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30" name="Text Box 14"/>
          <p:cNvSpPr txBox="1">
            <a:spLocks noChangeArrowheads="1"/>
          </p:cNvSpPr>
          <p:nvPr/>
        </p:nvSpPr>
        <p:spPr bwMode="auto">
          <a:xfrm rot="5400000" flipH="1">
            <a:off x="5907088" y="2208212"/>
            <a:ext cx="10985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>
            <a:spAutoFit/>
          </a:bodyPr>
          <a:lstStyle/>
          <a:p>
            <a:pPr eaLnBrk="1" hangingPunct="1">
              <a:defRPr/>
            </a:pPr>
            <a:endParaRPr lang="en-US" altLang="en-US" sz="6000" b="1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rostile" pitchFamily="34" charset="0"/>
            </a:endParaRPr>
          </a:p>
        </p:txBody>
      </p:sp>
      <p:sp>
        <p:nvSpPr>
          <p:cNvPr id="69641" name="Rectangle 15"/>
          <p:cNvSpPr>
            <a:spLocks noChangeAspect="1" noChangeArrowheads="1"/>
          </p:cNvSpPr>
          <p:nvPr/>
        </p:nvSpPr>
        <p:spPr bwMode="auto">
          <a:xfrm flipH="1">
            <a:off x="6135688" y="199231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9642" name="Rectangle 16"/>
          <p:cNvSpPr>
            <a:spLocks noChangeAspect="1" noChangeArrowheads="1"/>
          </p:cNvSpPr>
          <p:nvPr/>
        </p:nvSpPr>
        <p:spPr bwMode="auto">
          <a:xfrm flipH="1">
            <a:off x="6135688" y="6053138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9643" name="Rectangle 17"/>
          <p:cNvSpPr>
            <a:spLocks noChangeAspect="1" noChangeArrowheads="1"/>
          </p:cNvSpPr>
          <p:nvPr/>
        </p:nvSpPr>
        <p:spPr bwMode="auto">
          <a:xfrm flipH="1">
            <a:off x="7354888" y="199231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9644" name="Rectangle 18"/>
          <p:cNvSpPr>
            <a:spLocks noChangeAspect="1" noChangeArrowheads="1"/>
          </p:cNvSpPr>
          <p:nvPr/>
        </p:nvSpPr>
        <p:spPr bwMode="auto">
          <a:xfrm flipH="1">
            <a:off x="7354888" y="6053138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grpSp>
        <p:nvGrpSpPr>
          <p:cNvPr id="69645" name="Group 19"/>
          <p:cNvGrpSpPr>
            <a:grpSpLocks/>
          </p:cNvGrpSpPr>
          <p:nvPr/>
        </p:nvGrpSpPr>
        <p:grpSpPr bwMode="auto">
          <a:xfrm>
            <a:off x="4735513" y="6186488"/>
            <a:ext cx="179387" cy="666750"/>
            <a:chOff x="3204" y="3720"/>
            <a:chExt cx="113" cy="420"/>
          </a:xfrm>
        </p:grpSpPr>
        <p:grpSp>
          <p:nvGrpSpPr>
            <p:cNvPr id="69713" name="Group 20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9718" name="AutoShape 21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9719" name="Oval 22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9714" name="Line 23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15" name="Line 24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16" name="Line 25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17" name="Oval 26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69646" name="Group 27"/>
          <p:cNvGrpSpPr>
            <a:grpSpLocks/>
          </p:cNvGrpSpPr>
          <p:nvPr/>
        </p:nvGrpSpPr>
        <p:grpSpPr bwMode="auto">
          <a:xfrm>
            <a:off x="3481388" y="6196013"/>
            <a:ext cx="268287" cy="631825"/>
            <a:chOff x="2930" y="3756"/>
            <a:chExt cx="169" cy="398"/>
          </a:xfrm>
        </p:grpSpPr>
        <p:sp>
          <p:nvSpPr>
            <p:cNvPr id="69710" name="Rectangle 28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9711" name="Text Box 29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2</a:t>
              </a:r>
            </a:p>
          </p:txBody>
        </p:sp>
        <p:sp>
          <p:nvSpPr>
            <p:cNvPr id="69712" name="Line 30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647" name="Group 31"/>
          <p:cNvGrpSpPr>
            <a:grpSpLocks/>
          </p:cNvGrpSpPr>
          <p:nvPr/>
        </p:nvGrpSpPr>
        <p:grpSpPr bwMode="auto">
          <a:xfrm>
            <a:off x="2930525" y="6191250"/>
            <a:ext cx="179388" cy="666750"/>
            <a:chOff x="3204" y="3720"/>
            <a:chExt cx="113" cy="420"/>
          </a:xfrm>
        </p:grpSpPr>
        <p:grpSp>
          <p:nvGrpSpPr>
            <p:cNvPr id="69703" name="Group 32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69708" name="AutoShape 33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69709" name="Oval 34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69704" name="Line 35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05" name="Line 36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06" name="Line 37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07" name="Oval 38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69648" name="Line 39"/>
          <p:cNvSpPr>
            <a:spLocks noChangeShapeType="1"/>
          </p:cNvSpPr>
          <p:nvPr/>
        </p:nvSpPr>
        <p:spPr bwMode="auto">
          <a:xfrm flipH="1">
            <a:off x="2843213" y="21463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9" name="Line 40"/>
          <p:cNvSpPr>
            <a:spLocks noChangeShapeType="1"/>
          </p:cNvSpPr>
          <p:nvPr/>
        </p:nvSpPr>
        <p:spPr bwMode="auto">
          <a:xfrm flipH="1">
            <a:off x="1979613" y="21590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58" name="Text Box 42"/>
          <p:cNvSpPr txBox="1">
            <a:spLocks noChangeArrowheads="1"/>
          </p:cNvSpPr>
          <p:nvPr/>
        </p:nvSpPr>
        <p:spPr bwMode="auto">
          <a:xfrm flipV="1">
            <a:off x="5602288" y="4854575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88460" name="Text Box 44"/>
          <p:cNvSpPr txBox="1">
            <a:spLocks noChangeArrowheads="1"/>
          </p:cNvSpPr>
          <p:nvPr/>
        </p:nvSpPr>
        <p:spPr bwMode="auto">
          <a:xfrm flipV="1">
            <a:off x="3938588" y="4867275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88461" name="Text Box 45"/>
          <p:cNvSpPr txBox="1">
            <a:spLocks noChangeArrowheads="1"/>
          </p:cNvSpPr>
          <p:nvPr/>
        </p:nvSpPr>
        <p:spPr bwMode="auto">
          <a:xfrm>
            <a:off x="1576388" y="48450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88462" name="Text Box 46"/>
          <p:cNvSpPr txBox="1">
            <a:spLocks noChangeArrowheads="1"/>
          </p:cNvSpPr>
          <p:nvPr/>
        </p:nvSpPr>
        <p:spPr bwMode="auto">
          <a:xfrm flipV="1">
            <a:off x="2160588" y="4867275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69654" name="Line 60"/>
          <p:cNvSpPr>
            <a:spLocks noChangeShapeType="1"/>
          </p:cNvSpPr>
          <p:nvPr/>
        </p:nvSpPr>
        <p:spPr bwMode="auto">
          <a:xfrm>
            <a:off x="4240213" y="4138613"/>
            <a:ext cx="116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5" name="Text Box 61"/>
          <p:cNvSpPr txBox="1">
            <a:spLocks noChangeArrowheads="1"/>
          </p:cNvSpPr>
          <p:nvPr/>
        </p:nvSpPr>
        <p:spPr bwMode="auto">
          <a:xfrm>
            <a:off x="2633663" y="3336925"/>
            <a:ext cx="2149475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Offensive Holding</a:t>
            </a:r>
          </a:p>
        </p:txBody>
      </p:sp>
      <p:sp>
        <p:nvSpPr>
          <p:cNvPr id="69656" name="Text Box 63"/>
          <p:cNvSpPr txBox="1">
            <a:spLocks noChangeArrowheads="1"/>
          </p:cNvSpPr>
          <p:nvPr/>
        </p:nvSpPr>
        <p:spPr bwMode="auto">
          <a:xfrm>
            <a:off x="2333625" y="2162175"/>
            <a:ext cx="2933700" cy="915988"/>
          </a:xfrm>
          <a:prstGeom prst="rect">
            <a:avLst/>
          </a:prstGeom>
          <a:solidFill>
            <a:srgbClr val="00CC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Line Judge Goes</a:t>
            </a:r>
          </a:p>
          <a:p>
            <a:pPr algn="ctr" eaLnBrk="1" hangingPunct="1"/>
            <a:r>
              <a:rPr lang="en-US" altLang="en-US"/>
              <a:t>To Where The Foul </a:t>
            </a:r>
          </a:p>
          <a:p>
            <a:pPr algn="ctr" eaLnBrk="1" hangingPunct="1"/>
            <a:r>
              <a:rPr lang="en-US" altLang="en-US"/>
              <a:t>Will Be Assessed </a:t>
            </a:r>
            <a:r>
              <a:rPr lang="en-US" altLang="en-US" u="sng"/>
              <a:t>To</a:t>
            </a:r>
          </a:p>
        </p:txBody>
      </p:sp>
      <p:sp>
        <p:nvSpPr>
          <p:cNvPr id="69657" name="Text Box 64"/>
          <p:cNvSpPr txBox="1">
            <a:spLocks noChangeArrowheads="1"/>
          </p:cNvSpPr>
          <p:nvPr/>
        </p:nvSpPr>
        <p:spPr bwMode="auto">
          <a:xfrm>
            <a:off x="1541463" y="4108450"/>
            <a:ext cx="2063750" cy="1739900"/>
          </a:xfrm>
          <a:prstGeom prst="rect">
            <a:avLst/>
          </a:prstGeom>
          <a:solidFill>
            <a:srgbClr val="00CC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/>
              <a:t>Head Linesman Marches Off </a:t>
            </a:r>
          </a:p>
          <a:p>
            <a:pPr algn="ctr" eaLnBrk="1" hangingPunct="1"/>
            <a:r>
              <a:rPr lang="en-US" altLang="en-US"/>
              <a:t>The Penalty </a:t>
            </a:r>
          </a:p>
          <a:p>
            <a:pPr algn="ctr" eaLnBrk="1" hangingPunct="1"/>
            <a:r>
              <a:rPr lang="en-US" altLang="en-US"/>
              <a:t>With The Umpire</a:t>
            </a:r>
          </a:p>
          <a:p>
            <a:pPr algn="ctr" eaLnBrk="1" hangingPunct="1"/>
            <a:r>
              <a:rPr lang="en-US" altLang="en-US" u="sng"/>
              <a:t>From</a:t>
            </a:r>
            <a:r>
              <a:rPr lang="en-US" altLang="en-US"/>
              <a:t> The Enforcement Spot</a:t>
            </a:r>
          </a:p>
        </p:txBody>
      </p:sp>
      <p:pic>
        <p:nvPicPr>
          <p:cNvPr id="69658" name="Picture 65" descr="hochuli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3075" y="2698750"/>
            <a:ext cx="7350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9659" name="Group 66"/>
          <p:cNvGrpSpPr>
            <a:grpSpLocks/>
          </p:cNvGrpSpPr>
          <p:nvPr/>
        </p:nvGrpSpPr>
        <p:grpSpPr bwMode="auto">
          <a:xfrm>
            <a:off x="5707063" y="3532188"/>
            <a:ext cx="442912" cy="471487"/>
            <a:chOff x="3796" y="2871"/>
            <a:chExt cx="279" cy="297"/>
          </a:xfrm>
        </p:grpSpPr>
        <p:sp>
          <p:nvSpPr>
            <p:cNvPr id="69701" name="Rectangle 6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9702" name="Text Box 6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69660" name="Group 69"/>
          <p:cNvGrpSpPr>
            <a:grpSpLocks/>
          </p:cNvGrpSpPr>
          <p:nvPr/>
        </p:nvGrpSpPr>
        <p:grpSpPr bwMode="auto">
          <a:xfrm>
            <a:off x="825500" y="3721100"/>
            <a:ext cx="695325" cy="496888"/>
            <a:chOff x="598" y="1763"/>
            <a:chExt cx="438" cy="297"/>
          </a:xfrm>
        </p:grpSpPr>
        <p:sp>
          <p:nvSpPr>
            <p:cNvPr id="69699" name="Rectangle 70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9700" name="Text Box 71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69661" name="Line 76"/>
          <p:cNvSpPr>
            <a:spLocks noChangeShapeType="1"/>
          </p:cNvSpPr>
          <p:nvPr/>
        </p:nvSpPr>
        <p:spPr bwMode="auto">
          <a:xfrm flipH="1">
            <a:off x="5424488" y="2693988"/>
            <a:ext cx="9525" cy="33305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62" name="Group 77"/>
          <p:cNvGrpSpPr>
            <a:grpSpLocks/>
          </p:cNvGrpSpPr>
          <p:nvPr/>
        </p:nvGrpSpPr>
        <p:grpSpPr bwMode="auto">
          <a:xfrm rot="10800000">
            <a:off x="7639050" y="3770313"/>
            <a:ext cx="406400" cy="825500"/>
            <a:chOff x="0" y="2160"/>
            <a:chExt cx="256" cy="520"/>
          </a:xfrm>
        </p:grpSpPr>
        <p:sp>
          <p:nvSpPr>
            <p:cNvPr id="69696" name="Line 78"/>
            <p:cNvSpPr>
              <a:spLocks noChangeShapeType="1"/>
            </p:cNvSpPr>
            <p:nvPr/>
          </p:nvSpPr>
          <p:spPr bwMode="auto">
            <a:xfrm>
              <a:off x="256" y="2160"/>
              <a:ext cx="0" cy="52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97" name="Line 79"/>
            <p:cNvSpPr>
              <a:spLocks noChangeShapeType="1"/>
            </p:cNvSpPr>
            <p:nvPr/>
          </p:nvSpPr>
          <p:spPr bwMode="auto">
            <a:xfrm>
              <a:off x="0" y="2672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98" name="Line 80"/>
            <p:cNvSpPr>
              <a:spLocks noChangeShapeType="1"/>
            </p:cNvSpPr>
            <p:nvPr/>
          </p:nvSpPr>
          <p:spPr bwMode="auto">
            <a:xfrm>
              <a:off x="0" y="2169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63" name="Line 81"/>
          <p:cNvSpPr>
            <a:spLocks noChangeShapeType="1"/>
          </p:cNvSpPr>
          <p:nvPr/>
        </p:nvSpPr>
        <p:spPr bwMode="auto">
          <a:xfrm>
            <a:off x="7459663" y="4189413"/>
            <a:ext cx="165100" cy="15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501" name="Text Box 85"/>
          <p:cNvSpPr txBox="1">
            <a:spLocks noChangeArrowheads="1"/>
          </p:cNvSpPr>
          <p:nvPr/>
        </p:nvSpPr>
        <p:spPr bwMode="auto">
          <a:xfrm>
            <a:off x="5030788" y="48069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88502" name="Rectangle 86"/>
          <p:cNvSpPr>
            <a:spLocks noChangeArrowheads="1"/>
          </p:cNvSpPr>
          <p:nvPr/>
        </p:nvSpPr>
        <p:spPr bwMode="auto">
          <a:xfrm>
            <a:off x="898525" y="0"/>
            <a:ext cx="7470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Penalty Enforcement Mechanics</a:t>
            </a:r>
          </a:p>
        </p:txBody>
      </p:sp>
      <p:pic>
        <p:nvPicPr>
          <p:cNvPr id="69666" name="Picture 8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0175" y="2390775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504" name="Text Box 88"/>
          <p:cNvSpPr txBox="1">
            <a:spLocks noChangeArrowheads="1"/>
          </p:cNvSpPr>
          <p:nvPr/>
        </p:nvSpPr>
        <p:spPr bwMode="auto">
          <a:xfrm>
            <a:off x="1809750" y="771525"/>
            <a:ext cx="7334250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Penalty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Enforcement</a:t>
            </a:r>
          </a:p>
          <a:p>
            <a:pPr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Checks And Balances (Opposite From NFHS)</a:t>
            </a:r>
          </a:p>
          <a:p>
            <a:pPr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CCA Holds The Official Calling The Foul Primarily Responsible</a:t>
            </a:r>
          </a:p>
          <a:p>
            <a:pPr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For Making Sure The Enforcement Is Correct (Whole Crew Really Is)</a:t>
            </a:r>
          </a:p>
          <a:p>
            <a:pPr eaLnBrk="1" hangingPunct="1">
              <a:defRPr/>
            </a:pPr>
            <a:endParaRPr lang="en-US" altLang="en-US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9668" name="Rectangle 89"/>
          <p:cNvSpPr>
            <a:spLocks noChangeArrowheads="1"/>
          </p:cNvSpPr>
          <p:nvPr/>
        </p:nvSpPr>
        <p:spPr bwMode="auto">
          <a:xfrm rot="-5400000">
            <a:off x="773906" y="816769"/>
            <a:ext cx="363538" cy="16700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88506" name="Text Box 90"/>
          <p:cNvSpPr txBox="1">
            <a:spLocks noChangeArrowheads="1"/>
          </p:cNvSpPr>
          <p:nvPr/>
        </p:nvSpPr>
        <p:spPr bwMode="auto">
          <a:xfrm>
            <a:off x="334963" y="1458913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grpSp>
        <p:nvGrpSpPr>
          <p:cNvPr id="69670" name="Group 91"/>
          <p:cNvGrpSpPr>
            <a:grpSpLocks/>
          </p:cNvGrpSpPr>
          <p:nvPr/>
        </p:nvGrpSpPr>
        <p:grpSpPr bwMode="auto">
          <a:xfrm>
            <a:off x="1647825" y="1931988"/>
            <a:ext cx="612775" cy="457200"/>
            <a:chOff x="2359" y="3560"/>
            <a:chExt cx="386" cy="288"/>
          </a:xfrm>
        </p:grpSpPr>
        <p:sp>
          <p:nvSpPr>
            <p:cNvPr id="69694" name="Rectangle 9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9695" name="Text Box 9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69671" name="Group 94"/>
          <p:cNvGrpSpPr>
            <a:grpSpLocks/>
          </p:cNvGrpSpPr>
          <p:nvPr/>
        </p:nvGrpSpPr>
        <p:grpSpPr bwMode="auto">
          <a:xfrm>
            <a:off x="1647825" y="5792788"/>
            <a:ext cx="612775" cy="457200"/>
            <a:chOff x="2359" y="3560"/>
            <a:chExt cx="386" cy="288"/>
          </a:xfrm>
        </p:grpSpPr>
        <p:sp>
          <p:nvSpPr>
            <p:cNvPr id="69692" name="Rectangle 9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9693" name="Text Box 9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188459" name="Text Box 43"/>
          <p:cNvSpPr txBox="1">
            <a:spLocks noChangeArrowheads="1"/>
          </p:cNvSpPr>
          <p:nvPr/>
        </p:nvSpPr>
        <p:spPr bwMode="auto">
          <a:xfrm>
            <a:off x="3354388" y="48323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grpSp>
        <p:nvGrpSpPr>
          <p:cNvPr id="188466" name="Group 50"/>
          <p:cNvGrpSpPr>
            <a:grpSpLocks/>
          </p:cNvGrpSpPr>
          <p:nvPr/>
        </p:nvGrpSpPr>
        <p:grpSpPr bwMode="auto">
          <a:xfrm>
            <a:off x="3509963" y="3903663"/>
            <a:ext cx="442912" cy="471487"/>
            <a:chOff x="3150" y="3368"/>
            <a:chExt cx="279" cy="297"/>
          </a:xfrm>
        </p:grpSpPr>
        <p:sp>
          <p:nvSpPr>
            <p:cNvPr id="69690" name="Rectangle 51"/>
            <p:cNvSpPr>
              <a:spLocks noChangeArrowheads="1"/>
            </p:cNvSpPr>
            <p:nvPr/>
          </p:nvSpPr>
          <p:spPr bwMode="auto">
            <a:xfrm>
              <a:off x="3150" y="338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9691" name="Text Box 52"/>
            <p:cNvSpPr txBox="1">
              <a:spLocks noChangeArrowheads="1"/>
            </p:cNvSpPr>
            <p:nvPr/>
          </p:nvSpPr>
          <p:spPr bwMode="auto">
            <a:xfrm>
              <a:off x="3163" y="3368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88469" name="Group 53"/>
          <p:cNvGrpSpPr>
            <a:grpSpLocks/>
          </p:cNvGrpSpPr>
          <p:nvPr/>
        </p:nvGrpSpPr>
        <p:grpSpPr bwMode="auto">
          <a:xfrm>
            <a:off x="3833813" y="4032250"/>
            <a:ext cx="387350" cy="228600"/>
            <a:chOff x="4240" y="2392"/>
            <a:chExt cx="244" cy="144"/>
          </a:xfrm>
        </p:grpSpPr>
        <p:sp>
          <p:nvSpPr>
            <p:cNvPr id="69684" name="AutoShape 54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9685" name="Line 55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86" name="Line 56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87" name="Line 57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88" name="Line 58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89" name="Line 59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75" name="AutoShape 41"/>
          <p:cNvSpPr>
            <a:spLocks noChangeAspect="1" noChangeArrowheads="1"/>
          </p:cNvSpPr>
          <p:nvPr/>
        </p:nvSpPr>
        <p:spPr bwMode="auto">
          <a:xfrm>
            <a:off x="3609975" y="3644900"/>
            <a:ext cx="271463" cy="207963"/>
          </a:xfrm>
          <a:prstGeom prst="flowChartPunchedTap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69676" name="Line 104"/>
          <p:cNvSpPr>
            <a:spLocks noChangeShapeType="1"/>
          </p:cNvSpPr>
          <p:nvPr/>
        </p:nvSpPr>
        <p:spPr bwMode="auto">
          <a:xfrm>
            <a:off x="4032250" y="5759450"/>
            <a:ext cx="1355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8498" name="Group 82"/>
          <p:cNvGrpSpPr>
            <a:grpSpLocks/>
          </p:cNvGrpSpPr>
          <p:nvPr/>
        </p:nvGrpSpPr>
        <p:grpSpPr bwMode="auto">
          <a:xfrm>
            <a:off x="3478213" y="5543550"/>
            <a:ext cx="612775" cy="457200"/>
            <a:chOff x="2359" y="3560"/>
            <a:chExt cx="386" cy="288"/>
          </a:xfrm>
        </p:grpSpPr>
        <p:sp>
          <p:nvSpPr>
            <p:cNvPr id="69682" name="Rectangle 8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9683" name="Text Box 8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sp>
        <p:nvSpPr>
          <p:cNvPr id="188521" name="Text Box 105"/>
          <p:cNvSpPr txBox="1">
            <a:spLocks noChangeArrowheads="1"/>
          </p:cNvSpPr>
          <p:nvPr/>
        </p:nvSpPr>
        <p:spPr bwMode="auto">
          <a:xfrm>
            <a:off x="4956175" y="6149975"/>
            <a:ext cx="368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All 3 Should End Up At The Same 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Yard Line With The Same Down</a:t>
            </a:r>
          </a:p>
        </p:txBody>
      </p:sp>
      <p:grpSp>
        <p:nvGrpSpPr>
          <p:cNvPr id="69679" name="Group 47"/>
          <p:cNvGrpSpPr>
            <a:grpSpLocks/>
          </p:cNvGrpSpPr>
          <p:nvPr/>
        </p:nvGrpSpPr>
        <p:grpSpPr bwMode="auto">
          <a:xfrm>
            <a:off x="5146675" y="2193925"/>
            <a:ext cx="695325" cy="471488"/>
            <a:chOff x="598" y="1763"/>
            <a:chExt cx="438" cy="297"/>
          </a:xfrm>
        </p:grpSpPr>
        <p:sp>
          <p:nvSpPr>
            <p:cNvPr id="69680" name="Rectangle 48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69681" name="Text Box 49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15 -0.0013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88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15417 2.59259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88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0.17917 -0.00278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88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52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052513" y="152400"/>
            <a:ext cx="7456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During Game Responsibilities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487363" y="1289050"/>
            <a:ext cx="7724775" cy="524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</a:p>
          <a:p>
            <a:pPr eaLnBrk="1" hangingPunct="1"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Deals with all issues involving the game clock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Keeps the time on the field if the scoreboard malfunctions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Alerts the Referee of timing errors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Field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</a:p>
          <a:p>
            <a:pPr eaLnBrk="1" hangingPunct="1"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During time outs, take charge of instructing the teams to return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to the field at the 15 seconds to ready-for-play whistle by the BJ</a:t>
            </a: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Take chief responsibility for communicating penalty information,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time outs remaining, game developments, etc. to the head coach</a:t>
            </a: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Acts as the apprentice to the HL or LJ and assists them whenever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possible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Help with ball rotation, those coming out from the BJ and those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going in to the U</a:t>
            </a:r>
          </a:p>
          <a:p>
            <a:pPr eaLnBrk="1" hangingPunct="1">
              <a:buFontTx/>
              <a:buChar char="-"/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71686" name="Group 12"/>
          <p:cNvGrpSpPr>
            <a:grpSpLocks/>
          </p:cNvGrpSpPr>
          <p:nvPr/>
        </p:nvGrpSpPr>
        <p:grpSpPr bwMode="auto">
          <a:xfrm>
            <a:off x="4672013" y="2911475"/>
            <a:ext cx="612775" cy="457200"/>
            <a:chOff x="2359" y="3560"/>
            <a:chExt cx="386" cy="288"/>
          </a:xfrm>
        </p:grpSpPr>
        <p:sp>
          <p:nvSpPr>
            <p:cNvPr id="71694" name="Rectangle 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71695" name="Text Box 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71687" name="Group 15"/>
          <p:cNvGrpSpPr>
            <a:grpSpLocks/>
          </p:cNvGrpSpPr>
          <p:nvPr/>
        </p:nvGrpSpPr>
        <p:grpSpPr bwMode="auto">
          <a:xfrm>
            <a:off x="2030413" y="1166813"/>
            <a:ext cx="612775" cy="457200"/>
            <a:chOff x="2359" y="3560"/>
            <a:chExt cx="386" cy="288"/>
          </a:xfrm>
        </p:grpSpPr>
        <p:sp>
          <p:nvSpPr>
            <p:cNvPr id="71692" name="Rectangle 1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71693" name="Text Box 1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71688" name="Group 21"/>
          <p:cNvGrpSpPr>
            <a:grpSpLocks/>
          </p:cNvGrpSpPr>
          <p:nvPr/>
        </p:nvGrpSpPr>
        <p:grpSpPr bwMode="auto">
          <a:xfrm>
            <a:off x="4051300" y="2913063"/>
            <a:ext cx="612775" cy="457200"/>
            <a:chOff x="2359" y="3560"/>
            <a:chExt cx="386" cy="288"/>
          </a:xfrm>
        </p:grpSpPr>
        <p:sp>
          <p:nvSpPr>
            <p:cNvPr id="71690" name="Rectangle 2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71691" name="Text Box 2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71689" name="Text Box 25"/>
          <p:cNvSpPr txBox="1">
            <a:spLocks noChangeArrowheads="1"/>
          </p:cNvSpPr>
          <p:nvPr/>
        </p:nvSpPr>
        <p:spPr bwMode="auto">
          <a:xfrm>
            <a:off x="8743950" y="6459538"/>
            <a:ext cx="212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 sz="800">
                <a:solidFill>
                  <a:srgbClr val="013D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2439988" y="152400"/>
            <a:ext cx="3859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Odds And Ends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71463" y="1289050"/>
            <a:ext cx="8872537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CCA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7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Mechanics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–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Sort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Of</a:t>
            </a:r>
          </a:p>
          <a:p>
            <a:pPr eaLnBrk="1" hangingPunct="1"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Use the positioning, coverage mechanics, keys, etc. </a:t>
            </a: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Ignore the sections of the book obviously addressing NCAA mechanics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such as throwing your hat when players go out of bounds,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the 40 second clock, etc.</a:t>
            </a: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Ignore the CCA “if in doubts”, they are opposite from the NFHS ones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because they have instant replay to fix their mistakes while we don’t</a:t>
            </a:r>
          </a:p>
          <a:p>
            <a:pPr eaLnBrk="1" hangingPunct="1">
              <a:lnSpc>
                <a:spcPct val="11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It’s only the mechanics, not the rules we are borrowing – it’s still NFHS rules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Official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Conferences</a:t>
            </a:r>
          </a:p>
          <a:p>
            <a:pPr eaLnBrk="1" hangingPunct="1"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1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We now have 7, rather than 5 different opinions and views</a:t>
            </a:r>
          </a:p>
          <a:p>
            <a:pPr eaLnBrk="1" hangingPunct="1">
              <a:lnSpc>
                <a:spcPct val="11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Conference when you need to, otherwise keep your distance and positions</a:t>
            </a:r>
          </a:p>
          <a:p>
            <a:pPr eaLnBrk="1" hangingPunct="1">
              <a:lnSpc>
                <a:spcPct val="11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Numerous conferences make it look like you don’t know what’s going on</a:t>
            </a: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8743950" y="6459538"/>
            <a:ext cx="212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 sz="800">
                <a:solidFill>
                  <a:srgbClr val="013D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Line 2"/>
          <p:cNvSpPr>
            <a:spLocks noChangeShapeType="1"/>
          </p:cNvSpPr>
          <p:nvPr/>
        </p:nvSpPr>
        <p:spPr bwMode="auto">
          <a:xfrm>
            <a:off x="0" y="80962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1797050" y="0"/>
            <a:ext cx="548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Microphone Mechanics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266700" y="884238"/>
            <a:ext cx="8348663" cy="619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Sounding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Looking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Professional</a:t>
            </a:r>
          </a:p>
          <a:p>
            <a:pPr eaLnBrk="1" hangingPunct="1">
              <a:defRPr/>
            </a:pPr>
            <a:endParaRPr lang="en-US" altLang="en-US" sz="4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Practice, practice, practice</a:t>
            </a:r>
          </a:p>
          <a:p>
            <a:pPr lvl="1" eaLnBrk="1" hangingPunct="1">
              <a:lnSpc>
                <a:spcPct val="105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Say the words even in games you don’t have a microphone on you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Face the press box and STAND STILL</a:t>
            </a:r>
          </a:p>
          <a:p>
            <a:pPr eaLnBrk="1" hangingPunct="1">
              <a:lnSpc>
                <a:spcPct val="10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There is no need to yell, that’s why you have a microphone</a:t>
            </a:r>
          </a:p>
          <a:p>
            <a:pPr eaLnBrk="1" hangingPunct="1">
              <a:lnSpc>
                <a:spcPct val="10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Speak in a conversational and unhurried tone</a:t>
            </a:r>
          </a:p>
          <a:p>
            <a:pPr eaLnBrk="1" hangingPunct="1">
              <a:lnSpc>
                <a:spcPct val="10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Be informative and concise, but not ridiculously brief</a:t>
            </a:r>
          </a:p>
          <a:p>
            <a:pPr eaLnBrk="1" hangingPunct="1">
              <a:lnSpc>
                <a:spcPct val="10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“Rehearse” with the Umpire to know you have all the information before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making a formal announcement (foul, down, ½ the distance, etc.)</a:t>
            </a:r>
          </a:p>
          <a:p>
            <a:pPr eaLnBrk="1" hangingPunct="1">
              <a:lnSpc>
                <a:spcPct val="10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Basic information includes:</a:t>
            </a:r>
          </a:p>
          <a:p>
            <a:pPr lvl="1" eaLnBrk="1" hangingPunct="1">
              <a:lnSpc>
                <a:spcPct val="105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Foul</a:t>
            </a:r>
          </a:p>
          <a:p>
            <a:pPr lvl="1" eaLnBrk="1" hangingPunct="1">
              <a:lnSpc>
                <a:spcPct val="105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Offense or defense / Kicking team or receiving team</a:t>
            </a:r>
          </a:p>
          <a:p>
            <a:pPr lvl="1" eaLnBrk="1" hangingPunct="1">
              <a:lnSpc>
                <a:spcPct val="105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Yardage of the penalty</a:t>
            </a:r>
          </a:p>
          <a:p>
            <a:pPr lvl="1" eaLnBrk="1" hangingPunct="1">
              <a:lnSpc>
                <a:spcPct val="105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Down</a:t>
            </a:r>
          </a:p>
          <a:p>
            <a:pPr eaLnBrk="1" hangingPunct="1">
              <a:lnSpc>
                <a:spcPct val="10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Use “Prior to the snap” or “After the conclusion of the play”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rather than “Dead ball”</a:t>
            </a:r>
          </a:p>
          <a:p>
            <a:pPr eaLnBrk="1" hangingPunct="1">
              <a:lnSpc>
                <a:spcPct val="105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Never say the number of the player or the player’s position, but when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necessary you can say vaguely “the player involved”</a:t>
            </a:r>
          </a:p>
          <a:p>
            <a:pPr eaLnBrk="1" hangingPunct="1">
              <a:lnSpc>
                <a:spcPct val="105000"/>
              </a:lnSpc>
              <a:buFontTx/>
              <a:buChar char="-"/>
              <a:defRPr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5782" name="Text Box 15"/>
          <p:cNvSpPr txBox="1">
            <a:spLocks noChangeArrowheads="1"/>
          </p:cNvSpPr>
          <p:nvPr/>
        </p:nvSpPr>
        <p:spPr bwMode="auto">
          <a:xfrm>
            <a:off x="8743950" y="6459538"/>
            <a:ext cx="212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 sz="800">
                <a:solidFill>
                  <a:srgbClr val="013D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495300" y="1263650"/>
            <a:ext cx="7923213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Field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From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–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Goal</a:t>
            </a:r>
          </a:p>
          <a:p>
            <a:pPr eaLnBrk="1" hangingPunct="1">
              <a:defRPr/>
            </a:pPr>
            <a:endParaRPr lang="en-US" altLang="en-US" sz="4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The SJ and FJ will now be at the goal line pylon when the ball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is snapped inside team B’s 25 yard line.</a:t>
            </a:r>
          </a:p>
          <a:p>
            <a:pPr eaLnBrk="1" hangingPunct="1">
              <a:defRPr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Head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Lineman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Motion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Responsibility</a:t>
            </a:r>
          </a:p>
          <a:p>
            <a:pPr eaLnBrk="1" hangingPunct="1">
              <a:defRPr/>
            </a:pPr>
            <a:endParaRPr lang="en-US" altLang="en-US" sz="4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If a man goes in motion, observe him if he is on your side of the ball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to ensure his motion is legal.</a:t>
            </a:r>
          </a:p>
          <a:p>
            <a:pPr eaLnBrk="1" hangingPunct="1">
              <a:defRPr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Head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Lineman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Reverse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Goal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Mechanics</a:t>
            </a:r>
          </a:p>
          <a:p>
            <a:pPr eaLnBrk="1" hangingPunct="1">
              <a:defRPr/>
            </a:pPr>
            <a:endParaRPr lang="en-US" altLang="en-US" sz="4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From the 3 yard line to goal line, both the HL and LJ move to the 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goal line pylon at the snap.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From the 5 yard line to 3 yard line, the LJ moves to the goal line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pylon at the snap and the HL reads the play and moves to the pylon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if appropriate. </a:t>
            </a:r>
          </a:p>
          <a:p>
            <a:pPr eaLnBrk="1" hangingPunct="1">
              <a:defRPr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10245" name="Group 7"/>
          <p:cNvGrpSpPr>
            <a:grpSpLocks/>
          </p:cNvGrpSpPr>
          <p:nvPr/>
        </p:nvGrpSpPr>
        <p:grpSpPr bwMode="auto">
          <a:xfrm>
            <a:off x="6986588" y="1158875"/>
            <a:ext cx="612775" cy="457200"/>
            <a:chOff x="2359" y="3560"/>
            <a:chExt cx="386" cy="288"/>
          </a:xfrm>
        </p:grpSpPr>
        <p:sp>
          <p:nvSpPr>
            <p:cNvPr id="10262" name="Rectangle 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0263" name="Text Box 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0246" name="Group 10"/>
          <p:cNvGrpSpPr>
            <a:grpSpLocks/>
          </p:cNvGrpSpPr>
          <p:nvPr/>
        </p:nvGrpSpPr>
        <p:grpSpPr bwMode="auto">
          <a:xfrm>
            <a:off x="7585075" y="1154113"/>
            <a:ext cx="612775" cy="457200"/>
            <a:chOff x="2359" y="3560"/>
            <a:chExt cx="386" cy="288"/>
          </a:xfrm>
        </p:grpSpPr>
        <p:sp>
          <p:nvSpPr>
            <p:cNvPr id="10260" name="Rectangle 11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0261" name="Text Box 12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0247" name="Group 13"/>
          <p:cNvGrpSpPr>
            <a:grpSpLocks/>
          </p:cNvGrpSpPr>
          <p:nvPr/>
        </p:nvGrpSpPr>
        <p:grpSpPr bwMode="auto">
          <a:xfrm>
            <a:off x="7169150" y="2392363"/>
            <a:ext cx="612775" cy="457200"/>
            <a:chOff x="2359" y="3560"/>
            <a:chExt cx="386" cy="288"/>
          </a:xfrm>
        </p:grpSpPr>
        <p:sp>
          <p:nvSpPr>
            <p:cNvPr id="10258" name="Rectangle 1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0259" name="Text Box 1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0248" name="Group 16"/>
          <p:cNvGrpSpPr>
            <a:grpSpLocks/>
          </p:cNvGrpSpPr>
          <p:nvPr/>
        </p:nvGrpSpPr>
        <p:grpSpPr bwMode="auto">
          <a:xfrm>
            <a:off x="7767638" y="2387600"/>
            <a:ext cx="612775" cy="457200"/>
            <a:chOff x="2359" y="3560"/>
            <a:chExt cx="386" cy="288"/>
          </a:xfrm>
        </p:grpSpPr>
        <p:sp>
          <p:nvSpPr>
            <p:cNvPr id="10256" name="Rectangle 1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0257" name="Text Box 1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0249" name="Group 19"/>
          <p:cNvGrpSpPr>
            <a:grpSpLocks/>
          </p:cNvGrpSpPr>
          <p:nvPr/>
        </p:nvGrpSpPr>
        <p:grpSpPr bwMode="auto">
          <a:xfrm>
            <a:off x="7632700" y="3651250"/>
            <a:ext cx="612775" cy="457200"/>
            <a:chOff x="2359" y="3560"/>
            <a:chExt cx="386" cy="288"/>
          </a:xfrm>
        </p:grpSpPr>
        <p:sp>
          <p:nvSpPr>
            <p:cNvPr id="10254" name="Rectangle 2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0255" name="Text Box 2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0250" name="Group 22"/>
          <p:cNvGrpSpPr>
            <a:grpSpLocks/>
          </p:cNvGrpSpPr>
          <p:nvPr/>
        </p:nvGrpSpPr>
        <p:grpSpPr bwMode="auto">
          <a:xfrm>
            <a:off x="8231188" y="3646488"/>
            <a:ext cx="612775" cy="457200"/>
            <a:chOff x="2359" y="3560"/>
            <a:chExt cx="386" cy="288"/>
          </a:xfrm>
        </p:grpSpPr>
        <p:sp>
          <p:nvSpPr>
            <p:cNvPr id="10252" name="Rectangle 2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0253" name="Text Box 2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202778" name="Text Box 26"/>
          <p:cNvSpPr txBox="1">
            <a:spLocks noChangeArrowheads="1"/>
          </p:cNvSpPr>
          <p:nvPr/>
        </p:nvSpPr>
        <p:spPr bwMode="auto">
          <a:xfrm>
            <a:off x="655638" y="109538"/>
            <a:ext cx="7877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Notable Past Mechanics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461963" y="1162050"/>
            <a:ext cx="8529637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Fake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Field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Goal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Responsibilities</a:t>
            </a:r>
          </a:p>
          <a:p>
            <a:pPr eaLnBrk="1" hangingPunct="1">
              <a:defRPr/>
            </a:pPr>
            <a:endParaRPr lang="en-US" altLang="en-US" sz="4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When a fake field goal is attempted from a snap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team B’s 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20 yard line, the HL and LJ will have the goal line.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When a fake field goal is attempted from a snap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outside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team B’s 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20 yard line, the BJ and FJ will have the goal line.</a:t>
            </a: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Umpire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Positioning</a:t>
            </a:r>
          </a:p>
          <a:p>
            <a:pPr eaLnBrk="1" hangingPunct="1"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The starting position for the Umpire is on the side </a:t>
            </a:r>
            <a:r>
              <a:rPr lang="en-US" altLang="en-US" sz="2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opposite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the tight end,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generally 5 – 7 yards (but not more than 8 yards) from the line of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scrimmage.  For non-scoring kicks (punts), however, the Umpire may be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up to 10 yards off the line of scrimmage.</a:t>
            </a:r>
          </a:p>
          <a:p>
            <a:pPr eaLnBrk="1" hangingPunct="1"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12293" name="Group 6"/>
          <p:cNvGrpSpPr>
            <a:grpSpLocks/>
          </p:cNvGrpSpPr>
          <p:nvPr/>
        </p:nvGrpSpPr>
        <p:grpSpPr bwMode="auto">
          <a:xfrm>
            <a:off x="4360863" y="1052513"/>
            <a:ext cx="612775" cy="457200"/>
            <a:chOff x="2359" y="3560"/>
            <a:chExt cx="386" cy="288"/>
          </a:xfrm>
        </p:grpSpPr>
        <p:sp>
          <p:nvSpPr>
            <p:cNvPr id="12307" name="Rectangle 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2308" name="Text Box 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2294" name="Group 9"/>
          <p:cNvGrpSpPr>
            <a:grpSpLocks/>
          </p:cNvGrpSpPr>
          <p:nvPr/>
        </p:nvGrpSpPr>
        <p:grpSpPr bwMode="auto">
          <a:xfrm>
            <a:off x="4959350" y="1047750"/>
            <a:ext cx="612775" cy="457200"/>
            <a:chOff x="2359" y="3560"/>
            <a:chExt cx="386" cy="288"/>
          </a:xfrm>
        </p:grpSpPr>
        <p:sp>
          <p:nvSpPr>
            <p:cNvPr id="12305" name="Rectangle 1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2306" name="Text Box 1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2295" name="Group 12"/>
          <p:cNvGrpSpPr>
            <a:grpSpLocks/>
          </p:cNvGrpSpPr>
          <p:nvPr/>
        </p:nvGrpSpPr>
        <p:grpSpPr bwMode="auto">
          <a:xfrm>
            <a:off x="5576888" y="1044575"/>
            <a:ext cx="612775" cy="457200"/>
            <a:chOff x="2359" y="3560"/>
            <a:chExt cx="386" cy="288"/>
          </a:xfrm>
        </p:grpSpPr>
        <p:sp>
          <p:nvSpPr>
            <p:cNvPr id="12303" name="Rectangle 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2304" name="Text Box 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2296" name="Group 15"/>
          <p:cNvGrpSpPr>
            <a:grpSpLocks/>
          </p:cNvGrpSpPr>
          <p:nvPr/>
        </p:nvGrpSpPr>
        <p:grpSpPr bwMode="auto">
          <a:xfrm>
            <a:off x="6175375" y="1039813"/>
            <a:ext cx="612775" cy="457200"/>
            <a:chOff x="2359" y="3560"/>
            <a:chExt cx="386" cy="288"/>
          </a:xfrm>
        </p:grpSpPr>
        <p:sp>
          <p:nvSpPr>
            <p:cNvPr id="12301" name="Rectangle 1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2302" name="Text Box 1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2297" name="Group 18"/>
          <p:cNvGrpSpPr>
            <a:grpSpLocks/>
          </p:cNvGrpSpPr>
          <p:nvPr/>
        </p:nvGrpSpPr>
        <p:grpSpPr bwMode="auto">
          <a:xfrm>
            <a:off x="2878138" y="2997200"/>
            <a:ext cx="442912" cy="471488"/>
            <a:chOff x="3796" y="2871"/>
            <a:chExt cx="279" cy="297"/>
          </a:xfrm>
        </p:grpSpPr>
        <p:sp>
          <p:nvSpPr>
            <p:cNvPr id="12299" name="Rectangle 1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2300" name="Text Box 20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sp>
        <p:nvSpPr>
          <p:cNvPr id="206869" name="Text Box 21"/>
          <p:cNvSpPr txBox="1">
            <a:spLocks noChangeArrowheads="1"/>
          </p:cNvSpPr>
          <p:nvPr/>
        </p:nvSpPr>
        <p:spPr bwMode="auto">
          <a:xfrm>
            <a:off x="655638" y="109538"/>
            <a:ext cx="7877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Notable Past Mechanics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0" y="890588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51175" y="109538"/>
            <a:ext cx="5270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Pregame Mechanics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244475" y="1131888"/>
            <a:ext cx="8713788" cy="518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6:45 pm  Officials take the field in uniform.  At least 2 officials </a:t>
            </a:r>
          </a:p>
          <a:p>
            <a:pPr eaLnBrk="1" hangingPunct="1">
              <a:defRPr/>
            </a:pP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           monitor the 45 – 45 yard line “no fly zone”</a:t>
            </a:r>
          </a:p>
          <a:p>
            <a:pPr eaLnBrk="1" hangingPunct="1">
              <a:defRPr/>
            </a:pPr>
            <a:endParaRPr lang="en-US" altLang="en-US" sz="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Prior to 7:00 pm – Coach/Referee/Umpire meetings completed</a:t>
            </a:r>
            <a:b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              Note: If one team leaves the field – the officials may leave  </a:t>
            </a:r>
          </a:p>
          <a:p>
            <a:pPr eaLnBrk="1" hangingPunct="1">
              <a:defRPr/>
            </a:pP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          the field</a:t>
            </a:r>
            <a:b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endParaRPr lang="en-US" altLang="en-US" sz="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7:23 pm  FJ and SJ have captains on the 50 yard line by 7:25 pm</a:t>
            </a:r>
          </a:p>
          <a:p>
            <a:pPr eaLnBrk="1" hangingPunct="1">
              <a:defRPr/>
            </a:pPr>
            <a:r>
              <a:rPr lang="en-US" altLang="en-US" sz="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sz="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7:25 pm  BJ and LJ bring teams to the field – home team should </a:t>
            </a:r>
          </a:p>
          <a:p>
            <a:pPr eaLnBrk="1" hangingPunct="1">
              <a:defRPr/>
            </a:pP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           enter first</a:t>
            </a:r>
            <a:b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endParaRPr lang="en-US" altLang="en-US" sz="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7:26 pm  R and U enter together from the home side and take their </a:t>
            </a:r>
          </a:p>
          <a:p>
            <a:pPr eaLnBrk="1" hangingPunct="1">
              <a:defRPr/>
            </a:pP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           coin toss positions</a:t>
            </a:r>
            <a:b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endParaRPr lang="en-US" altLang="en-US" sz="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7:27 pm  Coin toss</a:t>
            </a:r>
          </a:p>
          <a:p>
            <a:pPr eaLnBrk="1" hangingPunct="1">
              <a:defRPr/>
            </a:pPr>
            <a:r>
              <a:rPr lang="en-US" altLang="en-US" sz="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sz="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7:30 pm  Kick Off</a:t>
            </a:r>
            <a:br>
              <a:rPr lang="en-US" alt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endParaRPr lang="en-US" altLang="en-US" sz="2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434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2213" y="100013"/>
            <a:ext cx="1839912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668338" y="1049338"/>
            <a:ext cx="52943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en-US" sz="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Field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Inspection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Releases R And U To Talk To The Coaches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57238" y="1935163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6394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6395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6396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Press Box</a:t>
            </a:r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5 0</a:t>
            </a:r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4 0</a:t>
            </a:r>
          </a:p>
        </p:txBody>
      </p:sp>
      <p:sp>
        <p:nvSpPr>
          <p:cNvPr id="16406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Rectangle 26"/>
          <p:cNvSpPr>
            <a:spLocks noChangeArrowheads="1"/>
          </p:cNvSpPr>
          <p:nvPr/>
        </p:nvSpPr>
        <p:spPr bwMode="auto">
          <a:xfrm>
            <a:off x="4064000" y="5829300"/>
            <a:ext cx="433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en-US"/>
          </a:p>
        </p:txBody>
      </p:sp>
      <p:sp>
        <p:nvSpPr>
          <p:cNvPr id="16408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9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0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1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5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6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7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8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9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75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6776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6778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sp>
        <p:nvSpPr>
          <p:cNvPr id="116779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16425" name="Group 44"/>
          <p:cNvGrpSpPr>
            <a:grpSpLocks/>
          </p:cNvGrpSpPr>
          <p:nvPr/>
        </p:nvGrpSpPr>
        <p:grpSpPr bwMode="auto">
          <a:xfrm rot="5400000">
            <a:off x="2690019" y="6039644"/>
            <a:ext cx="217488" cy="730250"/>
            <a:chOff x="3204" y="3720"/>
            <a:chExt cx="113" cy="420"/>
          </a:xfrm>
        </p:grpSpPr>
        <p:grpSp>
          <p:nvGrpSpPr>
            <p:cNvPr id="16492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6497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16498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16493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4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5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6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grpSp>
        <p:nvGrpSpPr>
          <p:cNvPr id="16426" name="Group 52"/>
          <p:cNvGrpSpPr>
            <a:grpSpLocks/>
          </p:cNvGrpSpPr>
          <p:nvPr/>
        </p:nvGrpSpPr>
        <p:grpSpPr bwMode="auto">
          <a:xfrm rot="5400000">
            <a:off x="2997994" y="5963444"/>
            <a:ext cx="268288" cy="571500"/>
            <a:chOff x="3248" y="3589"/>
            <a:chExt cx="169" cy="360"/>
          </a:xfrm>
        </p:grpSpPr>
        <p:sp>
          <p:nvSpPr>
            <p:cNvPr id="16489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6490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200" b="1"/>
                <a:t>1</a:t>
              </a:r>
            </a:p>
          </p:txBody>
        </p:sp>
        <p:sp>
          <p:nvSpPr>
            <p:cNvPr id="16491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27" name="Group 56"/>
          <p:cNvGrpSpPr>
            <a:grpSpLocks/>
          </p:cNvGrpSpPr>
          <p:nvPr/>
        </p:nvGrpSpPr>
        <p:grpSpPr bwMode="auto">
          <a:xfrm rot="5400000" flipH="1">
            <a:off x="2428081" y="5834857"/>
            <a:ext cx="192087" cy="730250"/>
            <a:chOff x="3204" y="3720"/>
            <a:chExt cx="113" cy="420"/>
          </a:xfrm>
        </p:grpSpPr>
        <p:grpSp>
          <p:nvGrpSpPr>
            <p:cNvPr id="16482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6487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  <p:sp>
            <p:nvSpPr>
              <p:cNvPr id="16488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eaLnBrk="1" hangingPunct="1"/>
                <a:endParaRPr lang="en-US"/>
              </a:p>
            </p:txBody>
          </p:sp>
        </p:grpSp>
        <p:sp>
          <p:nvSpPr>
            <p:cNvPr id="16483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4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5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6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sp>
        <p:nvSpPr>
          <p:cNvPr id="116800" name="Text Box 64"/>
          <p:cNvSpPr txBox="1">
            <a:spLocks noChangeArrowheads="1"/>
          </p:cNvSpPr>
          <p:nvPr/>
        </p:nvSpPr>
        <p:spPr bwMode="auto">
          <a:xfrm>
            <a:off x="20447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Walking The Field</a:t>
            </a:r>
          </a:p>
        </p:txBody>
      </p:sp>
      <p:grpSp>
        <p:nvGrpSpPr>
          <p:cNvPr id="16429" name="Group 68"/>
          <p:cNvGrpSpPr>
            <a:grpSpLocks/>
          </p:cNvGrpSpPr>
          <p:nvPr/>
        </p:nvGrpSpPr>
        <p:grpSpPr bwMode="auto">
          <a:xfrm>
            <a:off x="3938588" y="3854450"/>
            <a:ext cx="442912" cy="471488"/>
            <a:chOff x="3796" y="2871"/>
            <a:chExt cx="279" cy="297"/>
          </a:xfrm>
        </p:grpSpPr>
        <p:sp>
          <p:nvSpPr>
            <p:cNvPr id="16480" name="Rectangle 6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6481" name="Text Box 70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6430" name="Group 74"/>
          <p:cNvGrpSpPr>
            <a:grpSpLocks/>
          </p:cNvGrpSpPr>
          <p:nvPr/>
        </p:nvGrpSpPr>
        <p:grpSpPr bwMode="auto">
          <a:xfrm>
            <a:off x="3938588" y="3330575"/>
            <a:ext cx="442912" cy="471488"/>
            <a:chOff x="3796" y="2871"/>
            <a:chExt cx="279" cy="297"/>
          </a:xfrm>
        </p:grpSpPr>
        <p:sp>
          <p:nvSpPr>
            <p:cNvPr id="16478" name="Rectangle 7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6479" name="Text Box 7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6431" name="Line 86"/>
          <p:cNvSpPr>
            <a:spLocks noChangeShapeType="1"/>
          </p:cNvSpPr>
          <p:nvPr/>
        </p:nvSpPr>
        <p:spPr bwMode="auto">
          <a:xfrm>
            <a:off x="7935913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2" name="Line 87"/>
          <p:cNvSpPr>
            <a:spLocks noChangeShapeType="1"/>
          </p:cNvSpPr>
          <p:nvPr/>
        </p:nvSpPr>
        <p:spPr bwMode="auto">
          <a:xfrm>
            <a:off x="7862888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3" name="Line 88"/>
          <p:cNvSpPr>
            <a:spLocks noChangeShapeType="1"/>
          </p:cNvSpPr>
          <p:nvPr/>
        </p:nvSpPr>
        <p:spPr bwMode="auto">
          <a:xfrm>
            <a:off x="7862888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25" name="Text Box 89"/>
          <p:cNvSpPr txBox="1">
            <a:spLocks noChangeArrowheads="1"/>
          </p:cNvSpPr>
          <p:nvPr/>
        </p:nvSpPr>
        <p:spPr bwMode="auto">
          <a:xfrm>
            <a:off x="7551738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116826" name="Text Box 90"/>
          <p:cNvSpPr txBox="1">
            <a:spLocks noChangeArrowheads="1"/>
          </p:cNvSpPr>
          <p:nvPr/>
        </p:nvSpPr>
        <p:spPr bwMode="auto">
          <a:xfrm flipV="1">
            <a:off x="8120063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&lt;</a:t>
            </a:r>
          </a:p>
        </p:txBody>
      </p:sp>
      <p:grpSp>
        <p:nvGrpSpPr>
          <p:cNvPr id="16436" name="Group 91"/>
          <p:cNvGrpSpPr>
            <a:grpSpLocks/>
          </p:cNvGrpSpPr>
          <p:nvPr/>
        </p:nvGrpSpPr>
        <p:grpSpPr bwMode="auto">
          <a:xfrm>
            <a:off x="152400" y="3403600"/>
            <a:ext cx="406400" cy="825500"/>
            <a:chOff x="0" y="2160"/>
            <a:chExt cx="256" cy="520"/>
          </a:xfrm>
        </p:grpSpPr>
        <p:sp>
          <p:nvSpPr>
            <p:cNvPr id="16475" name="Line 92"/>
            <p:cNvSpPr>
              <a:spLocks noChangeShapeType="1"/>
            </p:cNvSpPr>
            <p:nvPr/>
          </p:nvSpPr>
          <p:spPr bwMode="auto">
            <a:xfrm>
              <a:off x="256" y="2160"/>
              <a:ext cx="0" cy="52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Line 93"/>
            <p:cNvSpPr>
              <a:spLocks noChangeShapeType="1"/>
            </p:cNvSpPr>
            <p:nvPr/>
          </p:nvSpPr>
          <p:spPr bwMode="auto">
            <a:xfrm>
              <a:off x="0" y="2672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Line 94"/>
            <p:cNvSpPr>
              <a:spLocks noChangeShapeType="1"/>
            </p:cNvSpPr>
            <p:nvPr/>
          </p:nvSpPr>
          <p:spPr bwMode="auto">
            <a:xfrm>
              <a:off x="0" y="2169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37" name="Line 95"/>
          <p:cNvSpPr>
            <a:spLocks noChangeShapeType="1"/>
          </p:cNvSpPr>
          <p:nvPr/>
        </p:nvSpPr>
        <p:spPr bwMode="auto">
          <a:xfrm>
            <a:off x="558800" y="3822700"/>
            <a:ext cx="1651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8" name="Line 96"/>
          <p:cNvSpPr>
            <a:spLocks noChangeShapeType="1"/>
          </p:cNvSpPr>
          <p:nvPr/>
        </p:nvSpPr>
        <p:spPr bwMode="auto">
          <a:xfrm>
            <a:off x="8408988" y="5830888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9" name="Text Box 97"/>
          <p:cNvSpPr txBox="1">
            <a:spLocks noChangeArrowheads="1"/>
          </p:cNvSpPr>
          <p:nvPr/>
        </p:nvSpPr>
        <p:spPr bwMode="auto">
          <a:xfrm>
            <a:off x="2555875" y="2703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6834" name="Text Box 98"/>
          <p:cNvSpPr txBox="1">
            <a:spLocks noChangeArrowheads="1"/>
          </p:cNvSpPr>
          <p:nvPr/>
        </p:nvSpPr>
        <p:spPr bwMode="auto">
          <a:xfrm>
            <a:off x="2582863" y="243681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16835" name="Text Box 99"/>
          <p:cNvSpPr txBox="1">
            <a:spLocks noChangeArrowheads="1"/>
          </p:cNvSpPr>
          <p:nvPr/>
        </p:nvSpPr>
        <p:spPr bwMode="auto">
          <a:xfrm>
            <a:off x="3435350" y="24257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16836" name="Text Box 100"/>
          <p:cNvSpPr txBox="1">
            <a:spLocks noChangeArrowheads="1"/>
          </p:cNvSpPr>
          <p:nvPr/>
        </p:nvSpPr>
        <p:spPr bwMode="auto">
          <a:xfrm>
            <a:off x="4260850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16837" name="Text Box 101"/>
          <p:cNvSpPr txBox="1">
            <a:spLocks noChangeArrowheads="1"/>
          </p:cNvSpPr>
          <p:nvPr/>
        </p:nvSpPr>
        <p:spPr bwMode="auto">
          <a:xfrm>
            <a:off x="5111750" y="24511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16838" name="Text Box 102"/>
          <p:cNvSpPr txBox="1">
            <a:spLocks noChangeArrowheads="1"/>
          </p:cNvSpPr>
          <p:nvPr/>
        </p:nvSpPr>
        <p:spPr bwMode="auto">
          <a:xfrm>
            <a:off x="5975350" y="24511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16839" name="Text Box 103"/>
          <p:cNvSpPr txBox="1">
            <a:spLocks noChangeArrowheads="1"/>
          </p:cNvSpPr>
          <p:nvPr/>
        </p:nvSpPr>
        <p:spPr bwMode="auto">
          <a:xfrm>
            <a:off x="6851650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16840" name="Text Box 104"/>
          <p:cNvSpPr txBox="1">
            <a:spLocks noChangeArrowheads="1"/>
          </p:cNvSpPr>
          <p:nvPr/>
        </p:nvSpPr>
        <p:spPr bwMode="auto">
          <a:xfrm>
            <a:off x="7753350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X</a:t>
            </a:r>
          </a:p>
        </p:txBody>
      </p:sp>
      <p:pic>
        <p:nvPicPr>
          <p:cNvPr id="16447" name="Picture 114" descr="bill-cowher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0875" y="3449638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8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9" name="Line 15"/>
          <p:cNvSpPr>
            <a:spLocks noChangeShapeType="1"/>
          </p:cNvSpPr>
          <p:nvPr/>
        </p:nvSpPr>
        <p:spPr bwMode="auto">
          <a:xfrm>
            <a:off x="52927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450" name="Group 116"/>
          <p:cNvGrpSpPr>
            <a:grpSpLocks/>
          </p:cNvGrpSpPr>
          <p:nvPr/>
        </p:nvGrpSpPr>
        <p:grpSpPr bwMode="auto">
          <a:xfrm>
            <a:off x="3228975" y="6335713"/>
            <a:ext cx="647700" cy="215900"/>
            <a:chOff x="1880" y="3808"/>
            <a:chExt cx="408" cy="136"/>
          </a:xfrm>
        </p:grpSpPr>
        <p:sp>
          <p:nvSpPr>
            <p:cNvPr id="16472" name="Oval 117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6473" name="Oval 118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6474" name="Oval 119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</p:grpSp>
      <p:pic>
        <p:nvPicPr>
          <p:cNvPr id="16451" name="Picture 129" descr="Pictur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4738" y="2170113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452" name="Group 65"/>
          <p:cNvGrpSpPr>
            <a:grpSpLocks/>
          </p:cNvGrpSpPr>
          <p:nvPr/>
        </p:nvGrpSpPr>
        <p:grpSpPr bwMode="auto">
          <a:xfrm>
            <a:off x="517525" y="2895600"/>
            <a:ext cx="612775" cy="457200"/>
            <a:chOff x="2359" y="3560"/>
            <a:chExt cx="386" cy="288"/>
          </a:xfrm>
        </p:grpSpPr>
        <p:sp>
          <p:nvSpPr>
            <p:cNvPr id="16470" name="Rectangle 6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6471" name="Text Box 6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6453" name="Group 71"/>
          <p:cNvGrpSpPr>
            <a:grpSpLocks/>
          </p:cNvGrpSpPr>
          <p:nvPr/>
        </p:nvGrpSpPr>
        <p:grpSpPr bwMode="auto">
          <a:xfrm>
            <a:off x="504825" y="4445000"/>
            <a:ext cx="612775" cy="457200"/>
            <a:chOff x="2359" y="3560"/>
            <a:chExt cx="386" cy="288"/>
          </a:xfrm>
        </p:grpSpPr>
        <p:sp>
          <p:nvSpPr>
            <p:cNvPr id="16468" name="Rectangle 7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6469" name="Text Box 7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6454" name="Group 77"/>
          <p:cNvGrpSpPr>
            <a:grpSpLocks/>
          </p:cNvGrpSpPr>
          <p:nvPr/>
        </p:nvGrpSpPr>
        <p:grpSpPr bwMode="auto">
          <a:xfrm>
            <a:off x="517525" y="5410200"/>
            <a:ext cx="612775" cy="457200"/>
            <a:chOff x="2359" y="3560"/>
            <a:chExt cx="386" cy="288"/>
          </a:xfrm>
        </p:grpSpPr>
        <p:sp>
          <p:nvSpPr>
            <p:cNvPr id="16466" name="Rectangle 7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6467" name="Text Box 7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6455" name="Group 80"/>
          <p:cNvGrpSpPr>
            <a:grpSpLocks/>
          </p:cNvGrpSpPr>
          <p:nvPr/>
        </p:nvGrpSpPr>
        <p:grpSpPr bwMode="auto">
          <a:xfrm>
            <a:off x="538163" y="1889125"/>
            <a:ext cx="695325" cy="471488"/>
            <a:chOff x="598" y="1763"/>
            <a:chExt cx="438" cy="297"/>
          </a:xfrm>
        </p:grpSpPr>
        <p:sp>
          <p:nvSpPr>
            <p:cNvPr id="16464" name="Rectangle 81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6465" name="Text Box 82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6456" name="Group 83"/>
          <p:cNvGrpSpPr>
            <a:grpSpLocks/>
          </p:cNvGrpSpPr>
          <p:nvPr/>
        </p:nvGrpSpPr>
        <p:grpSpPr bwMode="auto">
          <a:xfrm>
            <a:off x="527050" y="3613150"/>
            <a:ext cx="600075" cy="496888"/>
            <a:chOff x="589" y="2670"/>
            <a:chExt cx="378" cy="297"/>
          </a:xfrm>
        </p:grpSpPr>
        <p:sp>
          <p:nvSpPr>
            <p:cNvPr id="16462" name="Rectangle 84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6463" name="Text Box 85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6457" name="Line 105"/>
          <p:cNvSpPr>
            <a:spLocks noChangeShapeType="1"/>
          </p:cNvSpPr>
          <p:nvPr/>
        </p:nvSpPr>
        <p:spPr bwMode="auto">
          <a:xfrm>
            <a:off x="1052513" y="1981200"/>
            <a:ext cx="1612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8" name="Line 106"/>
          <p:cNvSpPr>
            <a:spLocks noChangeShapeType="1"/>
          </p:cNvSpPr>
          <p:nvPr/>
        </p:nvSpPr>
        <p:spPr bwMode="auto">
          <a:xfrm>
            <a:off x="1054100" y="5767388"/>
            <a:ext cx="16414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9" name="Line 108"/>
          <p:cNvSpPr>
            <a:spLocks noChangeShapeType="1"/>
          </p:cNvSpPr>
          <p:nvPr/>
        </p:nvSpPr>
        <p:spPr bwMode="auto">
          <a:xfrm>
            <a:off x="1052513" y="3136900"/>
            <a:ext cx="16113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0" name="Line 109"/>
          <p:cNvSpPr>
            <a:spLocks noChangeShapeType="1"/>
          </p:cNvSpPr>
          <p:nvPr/>
        </p:nvSpPr>
        <p:spPr bwMode="auto">
          <a:xfrm>
            <a:off x="1039813" y="3848100"/>
            <a:ext cx="16319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1" name="Line 110"/>
          <p:cNvSpPr>
            <a:spLocks noChangeShapeType="1"/>
          </p:cNvSpPr>
          <p:nvPr/>
        </p:nvSpPr>
        <p:spPr bwMode="auto">
          <a:xfrm>
            <a:off x="1027113" y="4648200"/>
            <a:ext cx="165258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-11113" y="790575"/>
            <a:ext cx="9144001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3238500" y="0"/>
            <a:ext cx="2351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Pregame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477838" y="976313"/>
            <a:ext cx="7754937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Head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Linesman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</a:p>
          <a:p>
            <a:pPr eaLnBrk="1" hangingPunct="1"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Check the chains and down marker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Find your chain crew and brief them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Spot check the field with the chains (Make sure no 1</a:t>
            </a:r>
            <a:r>
              <a:rPr lang="en-US" altLang="en-US" sz="2000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st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and Goal 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from the 11 yard line)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Find your ball boys and brief them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Secure the game balls and make sure the Referee checks them</a:t>
            </a: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Introduce yourself to the coaching staff, especially the head coach</a:t>
            </a:r>
          </a:p>
          <a:p>
            <a:pPr eaLnBrk="1" hangingPunct="1">
              <a:defRPr/>
            </a:pP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Field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</a:p>
          <a:p>
            <a:pPr eaLnBrk="1" hangingPunct="1"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Find your ball boys and brief them</a:t>
            </a: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Secure the game balls and make sure the Referee checks them </a:t>
            </a: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Introduce yourself to the coaching staff, especially the head coach</a:t>
            </a:r>
          </a:p>
          <a:p>
            <a:pPr eaLnBrk="1" hangingPunct="1">
              <a:buFontTx/>
              <a:buChar char="-"/>
              <a:defRPr/>
            </a:pP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Back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</a:p>
          <a:p>
            <a:pPr eaLnBrk="1" hangingPunct="1"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Be the police officer on the field.  Patrol the 45 yard line zone and 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look out for unsportsmanlike behavior</a:t>
            </a:r>
          </a:p>
          <a:p>
            <a:pPr eaLnBrk="1" hangingPunct="1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- Help the Umpire with getting adornments removed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2060575" y="5170488"/>
            <a:ext cx="600075" cy="471487"/>
            <a:chOff x="589" y="2670"/>
            <a:chExt cx="378" cy="297"/>
          </a:xfrm>
        </p:grpSpPr>
        <p:sp>
          <p:nvSpPr>
            <p:cNvPr id="18451" name="Rectangle 7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8452" name="Text Box 8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8439" name="Group 9"/>
          <p:cNvGrpSpPr>
            <a:grpSpLocks/>
          </p:cNvGrpSpPr>
          <p:nvPr/>
        </p:nvGrpSpPr>
        <p:grpSpPr bwMode="auto">
          <a:xfrm>
            <a:off x="3930650" y="3609975"/>
            <a:ext cx="695325" cy="471488"/>
            <a:chOff x="598" y="1763"/>
            <a:chExt cx="438" cy="297"/>
          </a:xfrm>
        </p:grpSpPr>
        <p:sp>
          <p:nvSpPr>
            <p:cNvPr id="18449" name="Rectangle 10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8450" name="Text Box 11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8440" name="Group 12"/>
          <p:cNvGrpSpPr>
            <a:grpSpLocks/>
          </p:cNvGrpSpPr>
          <p:nvPr/>
        </p:nvGrpSpPr>
        <p:grpSpPr bwMode="auto">
          <a:xfrm>
            <a:off x="4532313" y="3638550"/>
            <a:ext cx="612775" cy="457200"/>
            <a:chOff x="2359" y="3560"/>
            <a:chExt cx="386" cy="288"/>
          </a:xfrm>
        </p:grpSpPr>
        <p:sp>
          <p:nvSpPr>
            <p:cNvPr id="18447" name="Rectangle 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8448" name="Text Box 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8441" name="Group 15"/>
          <p:cNvGrpSpPr>
            <a:grpSpLocks/>
          </p:cNvGrpSpPr>
          <p:nvPr/>
        </p:nvGrpSpPr>
        <p:grpSpPr bwMode="auto">
          <a:xfrm>
            <a:off x="4979988" y="877888"/>
            <a:ext cx="612775" cy="457200"/>
            <a:chOff x="2359" y="3560"/>
            <a:chExt cx="386" cy="288"/>
          </a:xfrm>
        </p:grpSpPr>
        <p:sp>
          <p:nvSpPr>
            <p:cNvPr id="18445" name="Rectangle 1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8446" name="Text Box 1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8442" name="Group 18"/>
          <p:cNvGrpSpPr>
            <a:grpSpLocks/>
          </p:cNvGrpSpPr>
          <p:nvPr/>
        </p:nvGrpSpPr>
        <p:grpSpPr bwMode="auto">
          <a:xfrm>
            <a:off x="4373563" y="877888"/>
            <a:ext cx="612775" cy="457200"/>
            <a:chOff x="2359" y="3560"/>
            <a:chExt cx="386" cy="288"/>
          </a:xfrm>
        </p:grpSpPr>
        <p:sp>
          <p:nvSpPr>
            <p:cNvPr id="18443" name="Rectangle 1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18444" name="Text Box 2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3236913" y="152400"/>
            <a:ext cx="2351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Pregame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/>
              <a:t> 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487363" y="1239838"/>
            <a:ext cx="8280400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Referee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Umpire</a:t>
            </a: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Talk to the head coaches</a:t>
            </a:r>
          </a:p>
          <a:p>
            <a:pPr eaLnBrk="1" hangingPunct="1">
              <a:lnSpc>
                <a:spcPct val="12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Verify legality of equipment and players (Umpire)</a:t>
            </a:r>
          </a:p>
          <a:p>
            <a:pPr eaLnBrk="1" hangingPunct="1">
              <a:lnSpc>
                <a:spcPct val="12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Get the adornments off players</a:t>
            </a:r>
          </a:p>
          <a:p>
            <a:pPr eaLnBrk="1" hangingPunct="1">
              <a:lnSpc>
                <a:spcPct val="12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Approve game balls (Referee get with the LJ and FJ, HL and SJ),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remember that Spalding</a:t>
            </a:r>
            <a:r>
              <a:rPr lang="en-US" altLang="en-US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balls must be used in the post season</a:t>
            </a:r>
          </a:p>
          <a:p>
            <a:pPr eaLnBrk="1" hangingPunct="1">
              <a:buFontTx/>
              <a:buChar char="-"/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Field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Judge</a:t>
            </a: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Find out from the Referee and/or Umpire who the talking captain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is for your sideline’s team so you can line up the captains appropriately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for the coin toss</a:t>
            </a: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20486" name="Group 12"/>
          <p:cNvGrpSpPr>
            <a:grpSpLocks/>
          </p:cNvGrpSpPr>
          <p:nvPr/>
        </p:nvGrpSpPr>
        <p:grpSpPr bwMode="auto">
          <a:xfrm>
            <a:off x="4603750" y="3943350"/>
            <a:ext cx="612775" cy="457200"/>
            <a:chOff x="2359" y="3560"/>
            <a:chExt cx="386" cy="288"/>
          </a:xfrm>
        </p:grpSpPr>
        <p:sp>
          <p:nvSpPr>
            <p:cNvPr id="20496" name="Rectangle 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0497" name="Text Box 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0487" name="Group 21"/>
          <p:cNvGrpSpPr>
            <a:grpSpLocks/>
          </p:cNvGrpSpPr>
          <p:nvPr/>
        </p:nvGrpSpPr>
        <p:grpSpPr bwMode="auto">
          <a:xfrm>
            <a:off x="3697288" y="1149350"/>
            <a:ext cx="442912" cy="471488"/>
            <a:chOff x="3796" y="2871"/>
            <a:chExt cx="279" cy="297"/>
          </a:xfrm>
        </p:grpSpPr>
        <p:sp>
          <p:nvSpPr>
            <p:cNvPr id="20494" name="Rectangle 22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0495" name="Text Box 23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0488" name="Group 24"/>
          <p:cNvGrpSpPr>
            <a:grpSpLocks/>
          </p:cNvGrpSpPr>
          <p:nvPr/>
        </p:nvGrpSpPr>
        <p:grpSpPr bwMode="auto">
          <a:xfrm>
            <a:off x="3100388" y="1146175"/>
            <a:ext cx="442912" cy="471488"/>
            <a:chOff x="3796" y="2871"/>
            <a:chExt cx="279" cy="297"/>
          </a:xfrm>
        </p:grpSpPr>
        <p:sp>
          <p:nvSpPr>
            <p:cNvPr id="20492" name="Rectangle 2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0493" name="Text Box 2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0489" name="Group 27"/>
          <p:cNvGrpSpPr>
            <a:grpSpLocks/>
          </p:cNvGrpSpPr>
          <p:nvPr/>
        </p:nvGrpSpPr>
        <p:grpSpPr bwMode="auto">
          <a:xfrm>
            <a:off x="4019550" y="3943350"/>
            <a:ext cx="612775" cy="457200"/>
            <a:chOff x="2359" y="3560"/>
            <a:chExt cx="386" cy="288"/>
          </a:xfrm>
        </p:grpSpPr>
        <p:sp>
          <p:nvSpPr>
            <p:cNvPr id="20490" name="Rectangle 2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/>
              <a:endParaRPr lang="en-US"/>
            </a:p>
          </p:txBody>
        </p:sp>
        <p:sp>
          <p:nvSpPr>
            <p:cNvPr id="20491" name="Text Box 2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xmlns:a="http://schemas.openxmlformats.org/drawingml/2006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xmlns:a="http://schemas.openxmlformats.org/drawingml/2006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xmlns:a="http://schemas.openxmlformats.org/drawingml/2006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4187</TotalTime>
  <Words>2881</Words>
  <Application>Microsoft Macintosh PowerPoint</Application>
  <PresentationFormat>On-screen Show (4:3)</PresentationFormat>
  <Paragraphs>994</Paragraphs>
  <Slides>36</Slides>
  <Notes>36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Default Design</vt:lpstr>
      <vt:lpstr>1_Default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FHSAA CCA 2010 7 Man Mechanics</dc:title>
  <dc:subject>FHSAA CCA 2010 7 Man Mechanics</dc:subject>
  <dc:creator>Greg C. Kaiser, M.D.</dc:creator>
  <dc:description>Used In the Officials Conference Field Clinic June 2010</dc:description>
  <cp:lastModifiedBy>Carla Sinclair-Wells</cp:lastModifiedBy>
  <cp:revision>182</cp:revision>
  <dcterms:created xsi:type="dcterms:W3CDTF">2017-11-03T15:50:19Z</dcterms:created>
  <dcterms:modified xsi:type="dcterms:W3CDTF">2017-11-03T15:53:37Z</dcterms:modified>
  <cp:category>West Coast Officials Association - Tampa</cp:category>
</cp:coreProperties>
</file>